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Amatic SC"/>
      <p:regular r:id="rId27"/>
      <p:bold r:id="rId28"/>
    </p:embeddedFont>
    <p:embeddedFont>
      <p:font typeface="Bree Serif"/>
      <p:regular r:id="rId29"/>
    </p:embeddedFont>
    <p:embeddedFont>
      <p:font typeface="Merriweather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ADDFFD3-A4AF-4C85-BA45-F22A53FF2B69}">
  <a:tblStyle styleId="{CADDFFD3-A4AF-4C85-BA45-F22A53FF2B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17C14E3-1FF3-45B4-92E9-DD1EC8FA075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maticSC-bold.fntdata"/><Relationship Id="rId27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reeSerif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bold.fntdata"/><Relationship Id="rId3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33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Shape 186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Shape 18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Shape 187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Shape 18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0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Shape 18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2" name="Shape 18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8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Shape 188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Shape 18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5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Shape 189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7" name="Shape 18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2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Shape 19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Shape 19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9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Shape 191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Shape 19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Shape 191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Shape 19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Shape 19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" name="Shape 19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Shape 192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Shape 19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Shape 18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3" name="Shape 18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2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Shape 193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Shape 19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7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Shape 19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Shape 19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Shape 18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Shape 18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9" name="Shape 18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Shape 18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Shape 18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Shape 184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Shape 18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Shape 18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Shape 18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Shape 185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Shape 18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Shape 186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Shape 18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F55D4B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Shape 205"/>
          <p:cNvSpPr txBox="1"/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b="0" sz="7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b="0" sz="7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b="0" sz="7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b="0" sz="7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b="0" sz="7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b="0" sz="7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b="0" sz="7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b="0" sz="7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b="0" sz="7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>
  <p:cSld name="BLANK_1">
    <p:bg>
      <p:bgPr>
        <a:solidFill>
          <a:srgbClr val="95A5A6"/>
        </a:solidFill>
      </p:bgPr>
    </p:bg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Shape 1593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594" name="Shape 1594"/>
            <p:cNvSpPr/>
            <p:nvPr/>
          </p:nvSpPr>
          <p:spPr>
            <a:xfrm>
              <a:off x="2397625" y="2721125"/>
              <a:ext cx="62300" cy="66525"/>
            </a:xfrm>
            <a:custGeom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Shape 1595"/>
            <p:cNvSpPr/>
            <p:nvPr/>
          </p:nvSpPr>
          <p:spPr>
            <a:xfrm>
              <a:off x="2424550" y="2739650"/>
              <a:ext cx="16850" cy="17700"/>
            </a:xfrm>
            <a:custGeom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Shape 1596"/>
            <p:cNvSpPr/>
            <p:nvPr/>
          </p:nvSpPr>
          <p:spPr>
            <a:xfrm>
              <a:off x="2276400" y="2759850"/>
              <a:ext cx="13500" cy="17700"/>
            </a:xfrm>
            <a:custGeom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Shape 1597"/>
            <p:cNvSpPr/>
            <p:nvPr/>
          </p:nvSpPr>
          <p:spPr>
            <a:xfrm>
              <a:off x="1523075" y="2675675"/>
              <a:ext cx="67375" cy="38750"/>
            </a:xfrm>
            <a:custGeom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Shape 1598"/>
            <p:cNvSpPr/>
            <p:nvPr/>
          </p:nvSpPr>
          <p:spPr>
            <a:xfrm>
              <a:off x="2347950" y="2750600"/>
              <a:ext cx="16025" cy="4225"/>
            </a:xfrm>
            <a:custGeom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Shape 1599"/>
            <p:cNvSpPr/>
            <p:nvPr/>
          </p:nvSpPr>
          <p:spPr>
            <a:xfrm>
              <a:off x="2319325" y="2720300"/>
              <a:ext cx="69900" cy="66500"/>
            </a:xfrm>
            <a:custGeom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Shape 1600"/>
            <p:cNvSpPr/>
            <p:nvPr/>
          </p:nvSpPr>
          <p:spPr>
            <a:xfrm>
              <a:off x="212827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Shape 1601"/>
            <p:cNvSpPr/>
            <p:nvPr/>
          </p:nvSpPr>
          <p:spPr>
            <a:xfrm>
              <a:off x="2107225" y="2721125"/>
              <a:ext cx="60625" cy="64850"/>
            </a:xfrm>
            <a:custGeom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Shape 1602"/>
            <p:cNvSpPr/>
            <p:nvPr/>
          </p:nvSpPr>
          <p:spPr>
            <a:xfrm>
              <a:off x="2435500" y="2794350"/>
              <a:ext cx="61450" cy="29500"/>
            </a:xfrm>
            <a:custGeom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Shape 1603"/>
            <p:cNvSpPr/>
            <p:nvPr/>
          </p:nvSpPr>
          <p:spPr>
            <a:xfrm>
              <a:off x="2508725" y="2793525"/>
              <a:ext cx="64825" cy="30325"/>
            </a:xfrm>
            <a:custGeom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Shape 1604"/>
            <p:cNvSpPr/>
            <p:nvPr/>
          </p:nvSpPr>
          <p:spPr>
            <a:xfrm>
              <a:off x="1546650" y="2770800"/>
              <a:ext cx="13500" cy="3375"/>
            </a:xfrm>
            <a:custGeom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Shape 1605"/>
            <p:cNvSpPr/>
            <p:nvPr/>
          </p:nvSpPr>
          <p:spPr>
            <a:xfrm>
              <a:off x="2251150" y="2724500"/>
              <a:ext cx="64850" cy="64000"/>
            </a:xfrm>
            <a:custGeom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Shape 1606"/>
            <p:cNvSpPr/>
            <p:nvPr/>
          </p:nvSpPr>
          <p:spPr>
            <a:xfrm>
              <a:off x="1522250" y="2724500"/>
              <a:ext cx="63150" cy="63150"/>
            </a:xfrm>
            <a:custGeom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Shape 1607"/>
            <p:cNvSpPr/>
            <p:nvPr/>
          </p:nvSpPr>
          <p:spPr>
            <a:xfrm>
              <a:off x="2179625" y="2722825"/>
              <a:ext cx="64825" cy="64825"/>
            </a:xfrm>
            <a:custGeom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Shape 1608"/>
            <p:cNvSpPr/>
            <p:nvPr/>
          </p:nvSpPr>
          <p:spPr>
            <a:xfrm>
              <a:off x="2205700" y="2761525"/>
              <a:ext cx="12650" cy="16025"/>
            </a:xfrm>
            <a:custGeom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Shape 1609"/>
            <p:cNvSpPr/>
            <p:nvPr/>
          </p:nvSpPr>
          <p:spPr>
            <a:xfrm>
              <a:off x="1545800" y="2757325"/>
              <a:ext cx="12650" cy="10125"/>
            </a:xfrm>
            <a:custGeom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Shape 1610"/>
            <p:cNvSpPr/>
            <p:nvPr/>
          </p:nvSpPr>
          <p:spPr>
            <a:xfrm>
              <a:off x="2287350" y="2795200"/>
              <a:ext cx="67350" cy="28650"/>
            </a:xfrm>
            <a:custGeom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Shape 1611"/>
            <p:cNvSpPr/>
            <p:nvPr/>
          </p:nvSpPr>
          <p:spPr>
            <a:xfrm>
              <a:off x="1692275" y="2759850"/>
              <a:ext cx="14325" cy="16025"/>
            </a:xfrm>
            <a:custGeom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Shape 1612"/>
            <p:cNvSpPr/>
            <p:nvPr/>
          </p:nvSpPr>
          <p:spPr>
            <a:xfrm>
              <a:off x="1825250" y="2676525"/>
              <a:ext cx="66525" cy="41275"/>
            </a:xfrm>
            <a:custGeom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Shape 1613"/>
            <p:cNvSpPr/>
            <p:nvPr/>
          </p:nvSpPr>
          <p:spPr>
            <a:xfrm>
              <a:off x="2143425" y="2793525"/>
              <a:ext cx="64825" cy="30325"/>
            </a:xfrm>
            <a:custGeom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Shape 1614"/>
            <p:cNvSpPr/>
            <p:nvPr/>
          </p:nvSpPr>
          <p:spPr>
            <a:xfrm>
              <a:off x="2050825" y="2675675"/>
              <a:ext cx="69050" cy="41275"/>
            </a:xfrm>
            <a:custGeom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Shape 1615"/>
            <p:cNvSpPr/>
            <p:nvPr/>
          </p:nvSpPr>
          <p:spPr>
            <a:xfrm>
              <a:off x="159632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Shape 1616"/>
            <p:cNvSpPr/>
            <p:nvPr/>
          </p:nvSpPr>
          <p:spPr>
            <a:xfrm>
              <a:off x="2427925" y="2673150"/>
              <a:ext cx="69875" cy="43800"/>
            </a:xfrm>
            <a:custGeom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Shape 1617"/>
            <p:cNvSpPr/>
            <p:nvPr/>
          </p:nvSpPr>
          <p:spPr>
            <a:xfrm>
              <a:off x="220150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Shape 1618"/>
            <p:cNvSpPr/>
            <p:nvPr/>
          </p:nvSpPr>
          <p:spPr>
            <a:xfrm>
              <a:off x="1668700" y="2721975"/>
              <a:ext cx="64825" cy="65675"/>
            </a:xfrm>
            <a:custGeom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Shape 1619"/>
            <p:cNvSpPr/>
            <p:nvPr/>
          </p:nvSpPr>
          <p:spPr>
            <a:xfrm>
              <a:off x="166955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Shape 1620"/>
            <p:cNvSpPr/>
            <p:nvPr/>
          </p:nvSpPr>
          <p:spPr>
            <a:xfrm>
              <a:off x="1704050" y="2795200"/>
              <a:ext cx="59775" cy="28650"/>
            </a:xfrm>
            <a:custGeom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Shape 1621"/>
            <p:cNvSpPr/>
            <p:nvPr/>
          </p:nvSpPr>
          <p:spPr>
            <a:xfrm>
              <a:off x="2215800" y="2793525"/>
              <a:ext cx="61475" cy="30325"/>
            </a:xfrm>
            <a:custGeom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Shape 1622"/>
            <p:cNvSpPr/>
            <p:nvPr/>
          </p:nvSpPr>
          <p:spPr>
            <a:xfrm>
              <a:off x="1746125" y="2674000"/>
              <a:ext cx="68225" cy="42100"/>
            </a:xfrm>
            <a:custGeom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Shape 1623"/>
            <p:cNvSpPr/>
            <p:nvPr/>
          </p:nvSpPr>
          <p:spPr>
            <a:xfrm>
              <a:off x="2278100" y="2674000"/>
              <a:ext cx="68200" cy="42100"/>
            </a:xfrm>
            <a:custGeom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Shape 1624"/>
            <p:cNvSpPr/>
            <p:nvPr/>
          </p:nvSpPr>
          <p:spPr>
            <a:xfrm>
              <a:off x="2538175" y="2765750"/>
              <a:ext cx="24425" cy="11800"/>
            </a:xfrm>
            <a:custGeom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Shape 1625"/>
            <p:cNvSpPr/>
            <p:nvPr/>
          </p:nvSpPr>
          <p:spPr>
            <a:xfrm>
              <a:off x="250535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Shape 1626"/>
            <p:cNvSpPr/>
            <p:nvPr/>
          </p:nvSpPr>
          <p:spPr>
            <a:xfrm>
              <a:off x="2469150" y="2722825"/>
              <a:ext cx="103550" cy="64825"/>
            </a:xfrm>
            <a:custGeom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Shape 1627"/>
            <p:cNvSpPr/>
            <p:nvPr/>
          </p:nvSpPr>
          <p:spPr>
            <a:xfrm>
              <a:off x="1623250" y="2758175"/>
              <a:ext cx="9275" cy="17700"/>
            </a:xfrm>
            <a:custGeom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Shape 1628"/>
            <p:cNvSpPr/>
            <p:nvPr/>
          </p:nvSpPr>
          <p:spPr>
            <a:xfrm>
              <a:off x="2357200" y="2676525"/>
              <a:ext cx="66525" cy="41275"/>
            </a:xfrm>
            <a:custGeom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Shape 1629"/>
            <p:cNvSpPr/>
            <p:nvPr/>
          </p:nvSpPr>
          <p:spPr>
            <a:xfrm>
              <a:off x="1629975" y="2796050"/>
              <a:ext cx="64850" cy="27800"/>
            </a:xfrm>
            <a:custGeom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Shape 1630"/>
            <p:cNvSpPr/>
            <p:nvPr/>
          </p:nvSpPr>
          <p:spPr>
            <a:xfrm>
              <a:off x="1593800" y="2723650"/>
              <a:ext cx="62300" cy="64850"/>
            </a:xfrm>
            <a:custGeom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Shape 1631"/>
            <p:cNvSpPr/>
            <p:nvPr/>
          </p:nvSpPr>
          <p:spPr>
            <a:xfrm>
              <a:off x="2068500" y="2795200"/>
              <a:ext cx="62325" cy="28650"/>
            </a:xfrm>
            <a:custGeom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>
              <a:off x="1519725" y="2792675"/>
              <a:ext cx="106075" cy="31175"/>
            </a:xfrm>
            <a:custGeom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Shape 1633"/>
            <p:cNvSpPr/>
            <p:nvPr/>
          </p:nvSpPr>
          <p:spPr>
            <a:xfrm>
              <a:off x="2130800" y="2762375"/>
              <a:ext cx="11800" cy="13500"/>
            </a:xfrm>
            <a:custGeom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Shape 1634"/>
            <p:cNvSpPr/>
            <p:nvPr/>
          </p:nvSpPr>
          <p:spPr>
            <a:xfrm>
              <a:off x="1993600" y="2795200"/>
              <a:ext cx="62300" cy="28650"/>
            </a:xfrm>
            <a:custGeom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Shape 1635"/>
            <p:cNvSpPr/>
            <p:nvPr/>
          </p:nvSpPr>
          <p:spPr>
            <a:xfrm>
              <a:off x="3731700" y="1357575"/>
              <a:ext cx="44650" cy="18550"/>
            </a:xfrm>
            <a:custGeom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Shape 1636"/>
            <p:cNvSpPr/>
            <p:nvPr/>
          </p:nvSpPr>
          <p:spPr>
            <a:xfrm>
              <a:off x="3708150" y="1295300"/>
              <a:ext cx="68200" cy="24425"/>
            </a:xfrm>
            <a:custGeom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Shape 1637"/>
            <p:cNvSpPr/>
            <p:nvPr/>
          </p:nvSpPr>
          <p:spPr>
            <a:xfrm>
              <a:off x="3718250" y="1315500"/>
              <a:ext cx="58100" cy="21900"/>
            </a:xfrm>
            <a:custGeom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Shape 1638"/>
            <p:cNvSpPr/>
            <p:nvPr/>
          </p:nvSpPr>
          <p:spPr>
            <a:xfrm>
              <a:off x="3741800" y="1396300"/>
              <a:ext cx="34550" cy="16000"/>
            </a:xfrm>
            <a:custGeom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Shape 1639"/>
            <p:cNvSpPr/>
            <p:nvPr/>
          </p:nvSpPr>
          <p:spPr>
            <a:xfrm>
              <a:off x="3708150" y="1270875"/>
              <a:ext cx="68200" cy="25275"/>
            </a:xfrm>
            <a:custGeom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Shape 1640"/>
            <p:cNvSpPr/>
            <p:nvPr/>
          </p:nvSpPr>
          <p:spPr>
            <a:xfrm>
              <a:off x="3733400" y="1377775"/>
              <a:ext cx="42950" cy="19375"/>
            </a:xfrm>
            <a:custGeom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Shape 1641"/>
            <p:cNvSpPr/>
            <p:nvPr/>
          </p:nvSpPr>
          <p:spPr>
            <a:xfrm>
              <a:off x="3340325" y="1364300"/>
              <a:ext cx="161625" cy="55575"/>
            </a:xfrm>
            <a:custGeom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Shape 1642"/>
            <p:cNvSpPr/>
            <p:nvPr/>
          </p:nvSpPr>
          <p:spPr>
            <a:xfrm>
              <a:off x="3405125" y="1533500"/>
              <a:ext cx="238225" cy="68200"/>
            </a:xfrm>
            <a:custGeom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Shape 1643"/>
            <p:cNvSpPr/>
            <p:nvPr/>
          </p:nvSpPr>
          <p:spPr>
            <a:xfrm>
              <a:off x="396900" y="2062925"/>
              <a:ext cx="184350" cy="760925"/>
            </a:xfrm>
            <a:custGeom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Shape 1644"/>
            <p:cNvSpPr/>
            <p:nvPr/>
          </p:nvSpPr>
          <p:spPr>
            <a:xfrm>
              <a:off x="328725" y="1041100"/>
              <a:ext cx="351000" cy="772700"/>
            </a:xfrm>
            <a:custGeom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Shape 1645"/>
            <p:cNvSpPr/>
            <p:nvPr/>
          </p:nvSpPr>
          <p:spPr>
            <a:xfrm>
              <a:off x="3187975" y="1455225"/>
              <a:ext cx="118700" cy="109425"/>
            </a:xfrm>
            <a:custGeom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Shape 1646"/>
            <p:cNvSpPr/>
            <p:nvPr/>
          </p:nvSpPr>
          <p:spPr>
            <a:xfrm>
              <a:off x="434775" y="1035200"/>
              <a:ext cx="10125" cy="11825"/>
            </a:xfrm>
            <a:custGeom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Shape 1647"/>
            <p:cNvSpPr/>
            <p:nvPr/>
          </p:nvSpPr>
          <p:spPr>
            <a:xfrm>
              <a:off x="577850" y="270950"/>
              <a:ext cx="194475" cy="158250"/>
            </a:xfrm>
            <a:custGeom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Shape 1648"/>
            <p:cNvSpPr/>
            <p:nvPr/>
          </p:nvSpPr>
          <p:spPr>
            <a:xfrm>
              <a:off x="328725" y="961125"/>
              <a:ext cx="417500" cy="928425"/>
            </a:xfrm>
            <a:custGeom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Shape 1649"/>
            <p:cNvSpPr/>
            <p:nvPr/>
          </p:nvSpPr>
          <p:spPr>
            <a:xfrm>
              <a:off x="554300" y="238125"/>
              <a:ext cx="479775" cy="203700"/>
            </a:xfrm>
            <a:custGeom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Shape 1650"/>
            <p:cNvSpPr/>
            <p:nvPr/>
          </p:nvSpPr>
          <p:spPr>
            <a:xfrm>
              <a:off x="812700" y="238125"/>
              <a:ext cx="198650" cy="136375"/>
            </a:xfrm>
            <a:custGeom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Shape 1651"/>
            <p:cNvSpPr/>
            <p:nvPr/>
          </p:nvSpPr>
          <p:spPr>
            <a:xfrm>
              <a:off x="3282250" y="332375"/>
              <a:ext cx="417500" cy="425925"/>
            </a:xfrm>
            <a:custGeom>
              <a:pathLst>
                <a:path extrusionOk="0" h="17037" w="1670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Shape 1652"/>
            <p:cNvSpPr/>
            <p:nvPr/>
          </p:nvSpPr>
          <p:spPr>
            <a:xfrm>
              <a:off x="1163675" y="316400"/>
              <a:ext cx="196150" cy="86700"/>
            </a:xfrm>
            <a:custGeom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Shape 1653"/>
            <p:cNvSpPr/>
            <p:nvPr/>
          </p:nvSpPr>
          <p:spPr>
            <a:xfrm>
              <a:off x="1182200" y="340800"/>
              <a:ext cx="14325" cy="6750"/>
            </a:xfrm>
            <a:custGeom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Shape 1654"/>
            <p:cNvSpPr/>
            <p:nvPr/>
          </p:nvSpPr>
          <p:spPr>
            <a:xfrm>
              <a:off x="1322750" y="339950"/>
              <a:ext cx="7600" cy="38750"/>
            </a:xfrm>
            <a:custGeom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Shape 1655"/>
            <p:cNvSpPr/>
            <p:nvPr/>
          </p:nvSpPr>
          <p:spPr>
            <a:xfrm>
              <a:off x="1311825" y="347525"/>
              <a:ext cx="5900" cy="21075"/>
            </a:xfrm>
            <a:custGeom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Shape 1656"/>
            <p:cNvSpPr/>
            <p:nvPr/>
          </p:nvSpPr>
          <p:spPr>
            <a:xfrm>
              <a:off x="1075300" y="284400"/>
              <a:ext cx="87575" cy="75775"/>
            </a:xfrm>
            <a:custGeom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Shape 1657"/>
            <p:cNvSpPr/>
            <p:nvPr/>
          </p:nvSpPr>
          <p:spPr>
            <a:xfrm>
              <a:off x="3745175" y="1413975"/>
              <a:ext cx="31175" cy="15175"/>
            </a:xfrm>
            <a:custGeom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Shape 1658"/>
            <p:cNvSpPr/>
            <p:nvPr/>
          </p:nvSpPr>
          <p:spPr>
            <a:xfrm>
              <a:off x="3255300" y="2000625"/>
              <a:ext cx="521050" cy="741575"/>
            </a:xfrm>
            <a:custGeom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Shape 1659"/>
            <p:cNvSpPr/>
            <p:nvPr/>
          </p:nvSpPr>
          <p:spPr>
            <a:xfrm>
              <a:off x="3169450" y="1194275"/>
              <a:ext cx="606900" cy="726425"/>
            </a:xfrm>
            <a:custGeom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Shape 1660"/>
            <p:cNvSpPr/>
            <p:nvPr/>
          </p:nvSpPr>
          <p:spPr>
            <a:xfrm>
              <a:off x="1181350" y="352575"/>
              <a:ext cx="14350" cy="7600"/>
            </a:xfrm>
            <a:custGeom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Shape 1661"/>
            <p:cNvSpPr/>
            <p:nvPr/>
          </p:nvSpPr>
          <p:spPr>
            <a:xfrm>
              <a:off x="3756950" y="1480475"/>
              <a:ext cx="19400" cy="8425"/>
            </a:xfrm>
            <a:custGeom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Shape 1662"/>
            <p:cNvSpPr/>
            <p:nvPr/>
          </p:nvSpPr>
          <p:spPr>
            <a:xfrm>
              <a:off x="3750225" y="1433325"/>
              <a:ext cx="26125" cy="14325"/>
            </a:xfrm>
            <a:custGeom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Shape 1663"/>
            <p:cNvSpPr/>
            <p:nvPr/>
          </p:nvSpPr>
          <p:spPr>
            <a:xfrm>
              <a:off x="3766225" y="1498975"/>
              <a:ext cx="10125" cy="8450"/>
            </a:xfrm>
            <a:custGeom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Shape 1664"/>
            <p:cNvSpPr/>
            <p:nvPr/>
          </p:nvSpPr>
          <p:spPr>
            <a:xfrm>
              <a:off x="3769575" y="2203475"/>
              <a:ext cx="6775" cy="14350"/>
            </a:xfrm>
            <a:custGeom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Shape 1665"/>
            <p:cNvSpPr/>
            <p:nvPr/>
          </p:nvSpPr>
          <p:spPr>
            <a:xfrm>
              <a:off x="2059250" y="2761525"/>
              <a:ext cx="9275" cy="15175"/>
            </a:xfrm>
            <a:custGeom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Shape 1666"/>
            <p:cNvSpPr/>
            <p:nvPr/>
          </p:nvSpPr>
          <p:spPr>
            <a:xfrm>
              <a:off x="3767900" y="2217800"/>
              <a:ext cx="8450" cy="25275"/>
            </a:xfrm>
            <a:custGeom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Shape 1667"/>
            <p:cNvSpPr/>
            <p:nvPr/>
          </p:nvSpPr>
          <p:spPr>
            <a:xfrm>
              <a:off x="429725" y="2388650"/>
              <a:ext cx="132175" cy="129650"/>
            </a:xfrm>
            <a:custGeom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Shape 1668"/>
            <p:cNvSpPr/>
            <p:nvPr/>
          </p:nvSpPr>
          <p:spPr>
            <a:xfrm>
              <a:off x="1768875" y="2760700"/>
              <a:ext cx="12650" cy="16000"/>
            </a:xfrm>
            <a:custGeom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Shape 1669"/>
            <p:cNvSpPr/>
            <p:nvPr/>
          </p:nvSpPr>
          <p:spPr>
            <a:xfrm>
              <a:off x="1741075" y="2721975"/>
              <a:ext cx="61475" cy="64000"/>
            </a:xfrm>
            <a:custGeom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Shape 1670"/>
            <p:cNvSpPr/>
            <p:nvPr/>
          </p:nvSpPr>
          <p:spPr>
            <a:xfrm>
              <a:off x="1811800" y="2723650"/>
              <a:ext cx="68200" cy="64000"/>
            </a:xfrm>
            <a:custGeom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Shape 1671"/>
            <p:cNvSpPr/>
            <p:nvPr/>
          </p:nvSpPr>
          <p:spPr>
            <a:xfrm>
              <a:off x="1839575" y="2762375"/>
              <a:ext cx="14325" cy="16025"/>
            </a:xfrm>
            <a:custGeom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Shape 1672"/>
            <p:cNvSpPr/>
            <p:nvPr/>
          </p:nvSpPr>
          <p:spPr>
            <a:xfrm>
              <a:off x="1919525" y="2800250"/>
              <a:ext cx="4225" cy="23600"/>
            </a:xfrm>
            <a:custGeom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Shape 1673"/>
            <p:cNvSpPr/>
            <p:nvPr/>
          </p:nvSpPr>
          <p:spPr>
            <a:xfrm>
              <a:off x="1775600" y="2796875"/>
              <a:ext cx="64825" cy="26975"/>
            </a:xfrm>
            <a:custGeom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Shape 1674"/>
            <p:cNvSpPr/>
            <p:nvPr/>
          </p:nvSpPr>
          <p:spPr>
            <a:xfrm>
              <a:off x="528200" y="2421475"/>
              <a:ext cx="15175" cy="10125"/>
            </a:xfrm>
            <a:custGeom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Shape 1675"/>
            <p:cNvSpPr/>
            <p:nvPr/>
          </p:nvSpPr>
          <p:spPr>
            <a:xfrm>
              <a:off x="1885850" y="2721975"/>
              <a:ext cx="63150" cy="68200"/>
            </a:xfrm>
            <a:custGeom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Shape 1676"/>
            <p:cNvSpPr/>
            <p:nvPr/>
          </p:nvSpPr>
          <p:spPr>
            <a:xfrm>
              <a:off x="1984350" y="2761525"/>
              <a:ext cx="14325" cy="15175"/>
            </a:xfrm>
            <a:custGeom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Shape 1677"/>
            <p:cNvSpPr/>
            <p:nvPr/>
          </p:nvSpPr>
          <p:spPr>
            <a:xfrm>
              <a:off x="197340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Shape 1678"/>
            <p:cNvSpPr/>
            <p:nvPr/>
          </p:nvSpPr>
          <p:spPr>
            <a:xfrm>
              <a:off x="1915325" y="2794350"/>
              <a:ext cx="69050" cy="29500"/>
            </a:xfrm>
            <a:custGeom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Shape 1679"/>
            <p:cNvSpPr/>
            <p:nvPr/>
          </p:nvSpPr>
          <p:spPr>
            <a:xfrm>
              <a:off x="2033150" y="2721975"/>
              <a:ext cx="65675" cy="66525"/>
            </a:xfrm>
            <a:custGeom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Shape 1680"/>
            <p:cNvSpPr/>
            <p:nvPr/>
          </p:nvSpPr>
          <p:spPr>
            <a:xfrm>
              <a:off x="1913625" y="2764050"/>
              <a:ext cx="10125" cy="13500"/>
            </a:xfrm>
            <a:custGeom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Shape 1681"/>
            <p:cNvSpPr/>
            <p:nvPr/>
          </p:nvSpPr>
          <p:spPr>
            <a:xfrm>
              <a:off x="1959075" y="2722825"/>
              <a:ext cx="63175" cy="66500"/>
            </a:xfrm>
            <a:custGeom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Shape 1682"/>
            <p:cNvSpPr/>
            <p:nvPr/>
          </p:nvSpPr>
          <p:spPr>
            <a:xfrm>
              <a:off x="1895950" y="2673150"/>
              <a:ext cx="69900" cy="43800"/>
            </a:xfrm>
            <a:custGeom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Shape 1683"/>
            <p:cNvSpPr/>
            <p:nvPr/>
          </p:nvSpPr>
          <p:spPr>
            <a:xfrm>
              <a:off x="1847975" y="2798575"/>
              <a:ext cx="64000" cy="25275"/>
            </a:xfrm>
            <a:custGeom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Shape 1684"/>
            <p:cNvSpPr/>
            <p:nvPr/>
          </p:nvSpPr>
          <p:spPr>
            <a:xfrm>
              <a:off x="457500" y="2411375"/>
              <a:ext cx="14325" cy="12650"/>
            </a:xfrm>
            <a:custGeom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Shape 1685"/>
            <p:cNvSpPr/>
            <p:nvPr/>
          </p:nvSpPr>
          <p:spPr>
            <a:xfrm>
              <a:off x="438125" y="2432425"/>
              <a:ext cx="19400" cy="6750"/>
            </a:xfrm>
            <a:custGeom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Shape 1686"/>
            <p:cNvSpPr/>
            <p:nvPr/>
          </p:nvSpPr>
          <p:spPr>
            <a:xfrm>
              <a:off x="408675" y="2075550"/>
              <a:ext cx="73250" cy="76625"/>
            </a:xfrm>
            <a:custGeom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Shape 1687"/>
            <p:cNvSpPr/>
            <p:nvPr/>
          </p:nvSpPr>
          <p:spPr>
            <a:xfrm>
              <a:off x="485275" y="2399600"/>
              <a:ext cx="6750" cy="16850"/>
            </a:xfrm>
            <a:custGeom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Shape 1688"/>
            <p:cNvSpPr/>
            <p:nvPr/>
          </p:nvSpPr>
          <p:spPr>
            <a:xfrm>
              <a:off x="483575" y="2424850"/>
              <a:ext cx="49700" cy="49700"/>
            </a:xfrm>
            <a:custGeom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Shape 1689"/>
            <p:cNvSpPr/>
            <p:nvPr/>
          </p:nvSpPr>
          <p:spPr>
            <a:xfrm>
              <a:off x="522300" y="2491350"/>
              <a:ext cx="9275" cy="6750"/>
            </a:xfrm>
            <a:custGeom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Shape 1690"/>
            <p:cNvSpPr/>
            <p:nvPr/>
          </p:nvSpPr>
          <p:spPr>
            <a:xfrm>
              <a:off x="519775" y="2663900"/>
              <a:ext cx="10125" cy="13500"/>
            </a:xfrm>
            <a:custGeom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Shape 1691"/>
            <p:cNvSpPr/>
            <p:nvPr/>
          </p:nvSpPr>
          <p:spPr>
            <a:xfrm>
              <a:off x="539975" y="2774150"/>
              <a:ext cx="9300" cy="11825"/>
            </a:xfrm>
            <a:custGeom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Shape 1692"/>
            <p:cNvSpPr/>
            <p:nvPr/>
          </p:nvSpPr>
          <p:spPr>
            <a:xfrm>
              <a:off x="529875" y="2721125"/>
              <a:ext cx="10975" cy="12650"/>
            </a:xfrm>
            <a:custGeom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Shape 1693"/>
            <p:cNvSpPr/>
            <p:nvPr/>
          </p:nvSpPr>
          <p:spPr>
            <a:xfrm>
              <a:off x="529025" y="2693350"/>
              <a:ext cx="10150" cy="11825"/>
            </a:xfrm>
            <a:custGeom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Shape 1694"/>
            <p:cNvSpPr/>
            <p:nvPr/>
          </p:nvSpPr>
          <p:spPr>
            <a:xfrm>
              <a:off x="1499525" y="2611700"/>
              <a:ext cx="1114425" cy="212150"/>
            </a:xfrm>
            <a:custGeom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Shape 1695"/>
            <p:cNvSpPr/>
            <p:nvPr/>
          </p:nvSpPr>
          <p:spPr>
            <a:xfrm>
              <a:off x="2360575" y="2793525"/>
              <a:ext cx="64000" cy="30325"/>
            </a:xfrm>
            <a:custGeom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Shape 1696"/>
            <p:cNvSpPr/>
            <p:nvPr/>
          </p:nvSpPr>
          <p:spPr>
            <a:xfrm>
              <a:off x="536625" y="2751425"/>
              <a:ext cx="10125" cy="10125"/>
            </a:xfrm>
            <a:custGeom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Shape 1697"/>
            <p:cNvSpPr/>
            <p:nvPr/>
          </p:nvSpPr>
          <p:spPr>
            <a:xfrm>
              <a:off x="545875" y="2804450"/>
              <a:ext cx="9275" cy="14350"/>
            </a:xfrm>
            <a:custGeom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">
  <p:cSld name="BLANK_1_1">
    <p:bg>
      <p:bgPr>
        <a:solidFill>
          <a:srgbClr val="F55D4B"/>
        </a:solidFill>
      </p:bgPr>
    </p:bg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Shape 1699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700" name="Shape 1700"/>
            <p:cNvSpPr/>
            <p:nvPr/>
          </p:nvSpPr>
          <p:spPr>
            <a:xfrm>
              <a:off x="2397625" y="2721125"/>
              <a:ext cx="62300" cy="66525"/>
            </a:xfrm>
            <a:custGeom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>
              <a:off x="2424550" y="2739650"/>
              <a:ext cx="16850" cy="17700"/>
            </a:xfrm>
            <a:custGeom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276400" y="2759850"/>
              <a:ext cx="13500" cy="17700"/>
            </a:xfrm>
            <a:custGeom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Shape 1703"/>
            <p:cNvSpPr/>
            <p:nvPr/>
          </p:nvSpPr>
          <p:spPr>
            <a:xfrm>
              <a:off x="1523075" y="2675675"/>
              <a:ext cx="67375" cy="38750"/>
            </a:xfrm>
            <a:custGeom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Shape 1704"/>
            <p:cNvSpPr/>
            <p:nvPr/>
          </p:nvSpPr>
          <p:spPr>
            <a:xfrm>
              <a:off x="2347950" y="2750600"/>
              <a:ext cx="16025" cy="4225"/>
            </a:xfrm>
            <a:custGeom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319325" y="2720300"/>
              <a:ext cx="69900" cy="66500"/>
            </a:xfrm>
            <a:custGeom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Shape 1706"/>
            <p:cNvSpPr/>
            <p:nvPr/>
          </p:nvSpPr>
          <p:spPr>
            <a:xfrm>
              <a:off x="212827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Shape 1707"/>
            <p:cNvSpPr/>
            <p:nvPr/>
          </p:nvSpPr>
          <p:spPr>
            <a:xfrm>
              <a:off x="2107225" y="2721125"/>
              <a:ext cx="60625" cy="64850"/>
            </a:xfrm>
            <a:custGeom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435500" y="2794350"/>
              <a:ext cx="61450" cy="29500"/>
            </a:xfrm>
            <a:custGeom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Shape 1709"/>
            <p:cNvSpPr/>
            <p:nvPr/>
          </p:nvSpPr>
          <p:spPr>
            <a:xfrm>
              <a:off x="2508725" y="2793525"/>
              <a:ext cx="64825" cy="30325"/>
            </a:xfrm>
            <a:custGeom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>
              <a:off x="1546650" y="2770800"/>
              <a:ext cx="13500" cy="3375"/>
            </a:xfrm>
            <a:custGeom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Shape 1711"/>
            <p:cNvSpPr/>
            <p:nvPr/>
          </p:nvSpPr>
          <p:spPr>
            <a:xfrm>
              <a:off x="2251150" y="2724500"/>
              <a:ext cx="64850" cy="64000"/>
            </a:xfrm>
            <a:custGeom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1522250" y="2724500"/>
              <a:ext cx="63150" cy="63150"/>
            </a:xfrm>
            <a:custGeom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Shape 1713"/>
            <p:cNvSpPr/>
            <p:nvPr/>
          </p:nvSpPr>
          <p:spPr>
            <a:xfrm>
              <a:off x="2179625" y="2722825"/>
              <a:ext cx="64825" cy="64825"/>
            </a:xfrm>
            <a:custGeom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Shape 1714"/>
            <p:cNvSpPr/>
            <p:nvPr/>
          </p:nvSpPr>
          <p:spPr>
            <a:xfrm>
              <a:off x="2205700" y="2761525"/>
              <a:ext cx="12650" cy="16025"/>
            </a:xfrm>
            <a:custGeom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Shape 1715"/>
            <p:cNvSpPr/>
            <p:nvPr/>
          </p:nvSpPr>
          <p:spPr>
            <a:xfrm>
              <a:off x="1545800" y="2757325"/>
              <a:ext cx="12650" cy="10125"/>
            </a:xfrm>
            <a:custGeom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Shape 1716"/>
            <p:cNvSpPr/>
            <p:nvPr/>
          </p:nvSpPr>
          <p:spPr>
            <a:xfrm>
              <a:off x="2287350" y="2795200"/>
              <a:ext cx="67350" cy="28650"/>
            </a:xfrm>
            <a:custGeom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Shape 1717"/>
            <p:cNvSpPr/>
            <p:nvPr/>
          </p:nvSpPr>
          <p:spPr>
            <a:xfrm>
              <a:off x="1692275" y="2759850"/>
              <a:ext cx="14325" cy="16025"/>
            </a:xfrm>
            <a:custGeom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Shape 1718"/>
            <p:cNvSpPr/>
            <p:nvPr/>
          </p:nvSpPr>
          <p:spPr>
            <a:xfrm>
              <a:off x="1825250" y="2676525"/>
              <a:ext cx="66525" cy="41275"/>
            </a:xfrm>
            <a:custGeom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>
              <a:off x="2143425" y="2793525"/>
              <a:ext cx="64825" cy="30325"/>
            </a:xfrm>
            <a:custGeom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Shape 1720"/>
            <p:cNvSpPr/>
            <p:nvPr/>
          </p:nvSpPr>
          <p:spPr>
            <a:xfrm>
              <a:off x="2050825" y="2675675"/>
              <a:ext cx="69050" cy="41275"/>
            </a:xfrm>
            <a:custGeom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Shape 1721"/>
            <p:cNvSpPr/>
            <p:nvPr/>
          </p:nvSpPr>
          <p:spPr>
            <a:xfrm>
              <a:off x="159632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2427925" y="2673150"/>
              <a:ext cx="69875" cy="43800"/>
            </a:xfrm>
            <a:custGeom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Shape 1723"/>
            <p:cNvSpPr/>
            <p:nvPr/>
          </p:nvSpPr>
          <p:spPr>
            <a:xfrm>
              <a:off x="220150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Shape 1724"/>
            <p:cNvSpPr/>
            <p:nvPr/>
          </p:nvSpPr>
          <p:spPr>
            <a:xfrm>
              <a:off x="1668700" y="2721975"/>
              <a:ext cx="64825" cy="65675"/>
            </a:xfrm>
            <a:custGeom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Shape 1725"/>
            <p:cNvSpPr/>
            <p:nvPr/>
          </p:nvSpPr>
          <p:spPr>
            <a:xfrm>
              <a:off x="166955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Shape 1726"/>
            <p:cNvSpPr/>
            <p:nvPr/>
          </p:nvSpPr>
          <p:spPr>
            <a:xfrm>
              <a:off x="1704050" y="2795200"/>
              <a:ext cx="59775" cy="28650"/>
            </a:xfrm>
            <a:custGeom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>
              <a:off x="2215800" y="2793525"/>
              <a:ext cx="61475" cy="30325"/>
            </a:xfrm>
            <a:custGeom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Shape 1728"/>
            <p:cNvSpPr/>
            <p:nvPr/>
          </p:nvSpPr>
          <p:spPr>
            <a:xfrm>
              <a:off x="1746125" y="2674000"/>
              <a:ext cx="68225" cy="42100"/>
            </a:xfrm>
            <a:custGeom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278100" y="2674000"/>
              <a:ext cx="68200" cy="42100"/>
            </a:xfrm>
            <a:custGeom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Shape 1730"/>
            <p:cNvSpPr/>
            <p:nvPr/>
          </p:nvSpPr>
          <p:spPr>
            <a:xfrm>
              <a:off x="2538175" y="2765750"/>
              <a:ext cx="24425" cy="11800"/>
            </a:xfrm>
            <a:custGeom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Shape 1731"/>
            <p:cNvSpPr/>
            <p:nvPr/>
          </p:nvSpPr>
          <p:spPr>
            <a:xfrm>
              <a:off x="250535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469150" y="2722825"/>
              <a:ext cx="103550" cy="64825"/>
            </a:xfrm>
            <a:custGeom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Shape 1733"/>
            <p:cNvSpPr/>
            <p:nvPr/>
          </p:nvSpPr>
          <p:spPr>
            <a:xfrm>
              <a:off x="1623250" y="2758175"/>
              <a:ext cx="9275" cy="17700"/>
            </a:xfrm>
            <a:custGeom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>
              <a:off x="2357200" y="2676525"/>
              <a:ext cx="66525" cy="41275"/>
            </a:xfrm>
            <a:custGeom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1629975" y="2796050"/>
              <a:ext cx="64850" cy="27800"/>
            </a:xfrm>
            <a:custGeom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Shape 1736"/>
            <p:cNvSpPr/>
            <p:nvPr/>
          </p:nvSpPr>
          <p:spPr>
            <a:xfrm>
              <a:off x="1593800" y="2723650"/>
              <a:ext cx="62300" cy="64850"/>
            </a:xfrm>
            <a:custGeom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Shape 1737"/>
            <p:cNvSpPr/>
            <p:nvPr/>
          </p:nvSpPr>
          <p:spPr>
            <a:xfrm>
              <a:off x="2068500" y="2795200"/>
              <a:ext cx="62325" cy="28650"/>
            </a:xfrm>
            <a:custGeom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1519725" y="2792675"/>
              <a:ext cx="106075" cy="31175"/>
            </a:xfrm>
            <a:custGeom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Shape 1739"/>
            <p:cNvSpPr/>
            <p:nvPr/>
          </p:nvSpPr>
          <p:spPr>
            <a:xfrm>
              <a:off x="2130800" y="2762375"/>
              <a:ext cx="11800" cy="13500"/>
            </a:xfrm>
            <a:custGeom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Shape 1740"/>
            <p:cNvSpPr/>
            <p:nvPr/>
          </p:nvSpPr>
          <p:spPr>
            <a:xfrm>
              <a:off x="1993600" y="2795200"/>
              <a:ext cx="62300" cy="28650"/>
            </a:xfrm>
            <a:custGeom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3731700" y="1357575"/>
              <a:ext cx="44650" cy="18550"/>
            </a:xfrm>
            <a:custGeom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Shape 1742"/>
            <p:cNvSpPr/>
            <p:nvPr/>
          </p:nvSpPr>
          <p:spPr>
            <a:xfrm>
              <a:off x="3708150" y="1295300"/>
              <a:ext cx="68200" cy="24425"/>
            </a:xfrm>
            <a:custGeom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Shape 1743"/>
            <p:cNvSpPr/>
            <p:nvPr/>
          </p:nvSpPr>
          <p:spPr>
            <a:xfrm>
              <a:off x="3718250" y="1315500"/>
              <a:ext cx="58100" cy="21900"/>
            </a:xfrm>
            <a:custGeom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3741800" y="1396300"/>
              <a:ext cx="34550" cy="16000"/>
            </a:xfrm>
            <a:custGeom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Shape 1745"/>
            <p:cNvSpPr/>
            <p:nvPr/>
          </p:nvSpPr>
          <p:spPr>
            <a:xfrm>
              <a:off x="3708150" y="1270875"/>
              <a:ext cx="68200" cy="25275"/>
            </a:xfrm>
            <a:custGeom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Shape 1746"/>
            <p:cNvSpPr/>
            <p:nvPr/>
          </p:nvSpPr>
          <p:spPr>
            <a:xfrm>
              <a:off x="3733400" y="1377775"/>
              <a:ext cx="42950" cy="19375"/>
            </a:xfrm>
            <a:custGeom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Shape 1747"/>
            <p:cNvSpPr/>
            <p:nvPr/>
          </p:nvSpPr>
          <p:spPr>
            <a:xfrm>
              <a:off x="3340325" y="1364300"/>
              <a:ext cx="161625" cy="55575"/>
            </a:xfrm>
            <a:custGeom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3405125" y="1533500"/>
              <a:ext cx="238225" cy="68200"/>
            </a:xfrm>
            <a:custGeom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Shape 1749"/>
            <p:cNvSpPr/>
            <p:nvPr/>
          </p:nvSpPr>
          <p:spPr>
            <a:xfrm>
              <a:off x="396900" y="2062925"/>
              <a:ext cx="184350" cy="760925"/>
            </a:xfrm>
            <a:custGeom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Shape 1750"/>
            <p:cNvSpPr/>
            <p:nvPr/>
          </p:nvSpPr>
          <p:spPr>
            <a:xfrm>
              <a:off x="328725" y="1041100"/>
              <a:ext cx="351000" cy="772700"/>
            </a:xfrm>
            <a:custGeom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>
              <a:off x="3187975" y="1455225"/>
              <a:ext cx="118700" cy="109425"/>
            </a:xfrm>
            <a:custGeom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Shape 1752"/>
            <p:cNvSpPr/>
            <p:nvPr/>
          </p:nvSpPr>
          <p:spPr>
            <a:xfrm>
              <a:off x="434775" y="1035200"/>
              <a:ext cx="10125" cy="11825"/>
            </a:xfrm>
            <a:custGeom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Shape 1753"/>
            <p:cNvSpPr/>
            <p:nvPr/>
          </p:nvSpPr>
          <p:spPr>
            <a:xfrm>
              <a:off x="577850" y="270950"/>
              <a:ext cx="194475" cy="158250"/>
            </a:xfrm>
            <a:custGeom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Shape 1754"/>
            <p:cNvSpPr/>
            <p:nvPr/>
          </p:nvSpPr>
          <p:spPr>
            <a:xfrm>
              <a:off x="328725" y="961125"/>
              <a:ext cx="417500" cy="928425"/>
            </a:xfrm>
            <a:custGeom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Shape 1755"/>
            <p:cNvSpPr/>
            <p:nvPr/>
          </p:nvSpPr>
          <p:spPr>
            <a:xfrm>
              <a:off x="554300" y="238125"/>
              <a:ext cx="479775" cy="203700"/>
            </a:xfrm>
            <a:custGeom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Shape 1756"/>
            <p:cNvSpPr/>
            <p:nvPr/>
          </p:nvSpPr>
          <p:spPr>
            <a:xfrm>
              <a:off x="812700" y="238125"/>
              <a:ext cx="198650" cy="136375"/>
            </a:xfrm>
            <a:custGeom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Shape 1757"/>
            <p:cNvSpPr/>
            <p:nvPr/>
          </p:nvSpPr>
          <p:spPr>
            <a:xfrm>
              <a:off x="3282250" y="332375"/>
              <a:ext cx="417500" cy="425925"/>
            </a:xfrm>
            <a:custGeom>
              <a:pathLst>
                <a:path extrusionOk="0" h="17037" w="1670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Shape 1758"/>
            <p:cNvSpPr/>
            <p:nvPr/>
          </p:nvSpPr>
          <p:spPr>
            <a:xfrm>
              <a:off x="1163675" y="316400"/>
              <a:ext cx="196150" cy="86700"/>
            </a:xfrm>
            <a:custGeom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Shape 1759"/>
            <p:cNvSpPr/>
            <p:nvPr/>
          </p:nvSpPr>
          <p:spPr>
            <a:xfrm>
              <a:off x="1182200" y="340800"/>
              <a:ext cx="14325" cy="6750"/>
            </a:xfrm>
            <a:custGeom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>
              <a:off x="1322750" y="339950"/>
              <a:ext cx="7600" cy="38750"/>
            </a:xfrm>
            <a:custGeom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Shape 1761"/>
            <p:cNvSpPr/>
            <p:nvPr/>
          </p:nvSpPr>
          <p:spPr>
            <a:xfrm>
              <a:off x="1311825" y="347525"/>
              <a:ext cx="5900" cy="21075"/>
            </a:xfrm>
            <a:custGeom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Shape 1762"/>
            <p:cNvSpPr/>
            <p:nvPr/>
          </p:nvSpPr>
          <p:spPr>
            <a:xfrm>
              <a:off x="1075300" y="284400"/>
              <a:ext cx="87575" cy="75775"/>
            </a:xfrm>
            <a:custGeom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Shape 1763"/>
            <p:cNvSpPr/>
            <p:nvPr/>
          </p:nvSpPr>
          <p:spPr>
            <a:xfrm>
              <a:off x="3745175" y="1413975"/>
              <a:ext cx="31175" cy="15175"/>
            </a:xfrm>
            <a:custGeom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3255300" y="2000625"/>
              <a:ext cx="521050" cy="741575"/>
            </a:xfrm>
            <a:custGeom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Shape 1765"/>
            <p:cNvSpPr/>
            <p:nvPr/>
          </p:nvSpPr>
          <p:spPr>
            <a:xfrm>
              <a:off x="3169450" y="1194275"/>
              <a:ext cx="606900" cy="726425"/>
            </a:xfrm>
            <a:custGeom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Shape 1766"/>
            <p:cNvSpPr/>
            <p:nvPr/>
          </p:nvSpPr>
          <p:spPr>
            <a:xfrm>
              <a:off x="1181350" y="352575"/>
              <a:ext cx="14350" cy="7600"/>
            </a:xfrm>
            <a:custGeom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3756950" y="1480475"/>
              <a:ext cx="19400" cy="8425"/>
            </a:xfrm>
            <a:custGeom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Shape 1768"/>
            <p:cNvSpPr/>
            <p:nvPr/>
          </p:nvSpPr>
          <p:spPr>
            <a:xfrm>
              <a:off x="3750225" y="1433325"/>
              <a:ext cx="26125" cy="14325"/>
            </a:xfrm>
            <a:custGeom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Shape 1769"/>
            <p:cNvSpPr/>
            <p:nvPr/>
          </p:nvSpPr>
          <p:spPr>
            <a:xfrm>
              <a:off x="3766225" y="1498975"/>
              <a:ext cx="10125" cy="8450"/>
            </a:xfrm>
            <a:custGeom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3769575" y="2203475"/>
              <a:ext cx="6775" cy="14350"/>
            </a:xfrm>
            <a:custGeom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Shape 1771"/>
            <p:cNvSpPr/>
            <p:nvPr/>
          </p:nvSpPr>
          <p:spPr>
            <a:xfrm>
              <a:off x="2059250" y="2761525"/>
              <a:ext cx="9275" cy="15175"/>
            </a:xfrm>
            <a:custGeom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Shape 1772"/>
            <p:cNvSpPr/>
            <p:nvPr/>
          </p:nvSpPr>
          <p:spPr>
            <a:xfrm>
              <a:off x="3767900" y="2217800"/>
              <a:ext cx="8450" cy="25275"/>
            </a:xfrm>
            <a:custGeom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429725" y="2388650"/>
              <a:ext cx="132175" cy="129650"/>
            </a:xfrm>
            <a:custGeom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Shape 1774"/>
            <p:cNvSpPr/>
            <p:nvPr/>
          </p:nvSpPr>
          <p:spPr>
            <a:xfrm>
              <a:off x="1768875" y="2760700"/>
              <a:ext cx="12650" cy="16000"/>
            </a:xfrm>
            <a:custGeom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Shape 1775"/>
            <p:cNvSpPr/>
            <p:nvPr/>
          </p:nvSpPr>
          <p:spPr>
            <a:xfrm>
              <a:off x="1741075" y="2721975"/>
              <a:ext cx="61475" cy="64000"/>
            </a:xfrm>
            <a:custGeom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1811800" y="2723650"/>
              <a:ext cx="68200" cy="64000"/>
            </a:xfrm>
            <a:custGeom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1839575" y="2762375"/>
              <a:ext cx="14325" cy="16025"/>
            </a:xfrm>
            <a:custGeom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1919525" y="2800250"/>
              <a:ext cx="4225" cy="23600"/>
            </a:xfrm>
            <a:custGeom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1775600" y="2796875"/>
              <a:ext cx="64825" cy="26975"/>
            </a:xfrm>
            <a:custGeom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Shape 1780"/>
            <p:cNvSpPr/>
            <p:nvPr/>
          </p:nvSpPr>
          <p:spPr>
            <a:xfrm>
              <a:off x="528200" y="2421475"/>
              <a:ext cx="15175" cy="10125"/>
            </a:xfrm>
            <a:custGeom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Shape 1781"/>
            <p:cNvSpPr/>
            <p:nvPr/>
          </p:nvSpPr>
          <p:spPr>
            <a:xfrm>
              <a:off x="1885850" y="2721975"/>
              <a:ext cx="63150" cy="68200"/>
            </a:xfrm>
            <a:custGeom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Shape 1782"/>
            <p:cNvSpPr/>
            <p:nvPr/>
          </p:nvSpPr>
          <p:spPr>
            <a:xfrm>
              <a:off x="1984350" y="2761525"/>
              <a:ext cx="14325" cy="15175"/>
            </a:xfrm>
            <a:custGeom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197340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Shape 1784"/>
            <p:cNvSpPr/>
            <p:nvPr/>
          </p:nvSpPr>
          <p:spPr>
            <a:xfrm>
              <a:off x="1915325" y="2794350"/>
              <a:ext cx="69050" cy="29500"/>
            </a:xfrm>
            <a:custGeom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Shape 1785"/>
            <p:cNvSpPr/>
            <p:nvPr/>
          </p:nvSpPr>
          <p:spPr>
            <a:xfrm>
              <a:off x="2033150" y="2721975"/>
              <a:ext cx="65675" cy="66525"/>
            </a:xfrm>
            <a:custGeom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Shape 1786"/>
            <p:cNvSpPr/>
            <p:nvPr/>
          </p:nvSpPr>
          <p:spPr>
            <a:xfrm>
              <a:off x="1913625" y="2764050"/>
              <a:ext cx="10125" cy="13500"/>
            </a:xfrm>
            <a:custGeom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Shape 1787"/>
            <p:cNvSpPr/>
            <p:nvPr/>
          </p:nvSpPr>
          <p:spPr>
            <a:xfrm>
              <a:off x="1959075" y="2722825"/>
              <a:ext cx="63175" cy="66500"/>
            </a:xfrm>
            <a:custGeom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Shape 1788"/>
            <p:cNvSpPr/>
            <p:nvPr/>
          </p:nvSpPr>
          <p:spPr>
            <a:xfrm>
              <a:off x="1895950" y="2673150"/>
              <a:ext cx="69900" cy="43800"/>
            </a:xfrm>
            <a:custGeom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Shape 1789"/>
            <p:cNvSpPr/>
            <p:nvPr/>
          </p:nvSpPr>
          <p:spPr>
            <a:xfrm>
              <a:off x="1847975" y="2798575"/>
              <a:ext cx="64000" cy="25275"/>
            </a:xfrm>
            <a:custGeom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Shape 1790"/>
            <p:cNvSpPr/>
            <p:nvPr/>
          </p:nvSpPr>
          <p:spPr>
            <a:xfrm>
              <a:off x="457500" y="2411375"/>
              <a:ext cx="14325" cy="12650"/>
            </a:xfrm>
            <a:custGeom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438125" y="2432425"/>
              <a:ext cx="19400" cy="6750"/>
            </a:xfrm>
            <a:custGeom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Shape 1792"/>
            <p:cNvSpPr/>
            <p:nvPr/>
          </p:nvSpPr>
          <p:spPr>
            <a:xfrm>
              <a:off x="408675" y="2075550"/>
              <a:ext cx="73250" cy="76625"/>
            </a:xfrm>
            <a:custGeom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Shape 1793"/>
            <p:cNvSpPr/>
            <p:nvPr/>
          </p:nvSpPr>
          <p:spPr>
            <a:xfrm>
              <a:off x="485275" y="2399600"/>
              <a:ext cx="6750" cy="16850"/>
            </a:xfrm>
            <a:custGeom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Shape 1794"/>
            <p:cNvSpPr/>
            <p:nvPr/>
          </p:nvSpPr>
          <p:spPr>
            <a:xfrm>
              <a:off x="483575" y="2424850"/>
              <a:ext cx="49700" cy="49700"/>
            </a:xfrm>
            <a:custGeom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22300" y="2491350"/>
              <a:ext cx="9275" cy="6750"/>
            </a:xfrm>
            <a:custGeom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19775" y="2663900"/>
              <a:ext cx="10125" cy="13500"/>
            </a:xfrm>
            <a:custGeom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39975" y="2774150"/>
              <a:ext cx="9300" cy="11825"/>
            </a:xfrm>
            <a:custGeom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29875" y="2721125"/>
              <a:ext cx="10975" cy="12650"/>
            </a:xfrm>
            <a:custGeom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29025" y="2693350"/>
              <a:ext cx="10150" cy="11825"/>
            </a:xfrm>
            <a:custGeom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Shape 1800"/>
            <p:cNvSpPr/>
            <p:nvPr/>
          </p:nvSpPr>
          <p:spPr>
            <a:xfrm>
              <a:off x="1499525" y="2611700"/>
              <a:ext cx="1114425" cy="212150"/>
            </a:xfrm>
            <a:custGeom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Shape 1801"/>
            <p:cNvSpPr/>
            <p:nvPr/>
          </p:nvSpPr>
          <p:spPr>
            <a:xfrm>
              <a:off x="2360575" y="2793525"/>
              <a:ext cx="64000" cy="30325"/>
            </a:xfrm>
            <a:custGeom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36625" y="2751425"/>
              <a:ext cx="10125" cy="10125"/>
            </a:xfrm>
            <a:custGeom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45875" y="2804450"/>
              <a:ext cx="9275" cy="14350"/>
            </a:xfrm>
            <a:custGeom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95A5A6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92" y="10"/>
            <a:ext cx="9152065" cy="6864065"/>
            <a:chOff x="3843650" y="238125"/>
            <a:chExt cx="3447625" cy="2585725"/>
          </a:xfrm>
        </p:grpSpPr>
        <p:sp>
          <p:nvSpPr>
            <p:cNvPr id="208" name="Shape 208"/>
            <p:cNvSpPr/>
            <p:nvPr/>
          </p:nvSpPr>
          <p:spPr>
            <a:xfrm>
              <a:off x="4904200" y="1929925"/>
              <a:ext cx="1327375" cy="316500"/>
            </a:xfrm>
            <a:custGeom>
              <a:pathLst>
                <a:path extrusionOk="0" h="12660" w="53095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5562400" y="1903850"/>
              <a:ext cx="15175" cy="15175"/>
            </a:xfrm>
            <a:custGeom>
              <a:pathLst>
                <a:path extrusionOk="0" h="607" w="607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150825" y="2276725"/>
              <a:ext cx="837500" cy="7600"/>
            </a:xfrm>
            <a:custGeom>
              <a:pathLst>
                <a:path extrusionOk="0" h="304" w="3350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030400" y="634550"/>
              <a:ext cx="6750" cy="14350"/>
            </a:xfrm>
            <a:custGeom>
              <a:pathLst>
                <a:path extrusionOk="0" h="574" w="27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362925" y="2780900"/>
              <a:ext cx="430975" cy="42950"/>
            </a:xfrm>
            <a:custGeom>
              <a:pathLst>
                <a:path extrusionOk="0" h="1718" w="17239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575925" y="2354150"/>
              <a:ext cx="326625" cy="469700"/>
            </a:xfrm>
            <a:custGeom>
              <a:pathLst>
                <a:path extrusionOk="0" h="18788" w="13065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4839400" y="1865975"/>
              <a:ext cx="1471300" cy="15175"/>
            </a:xfrm>
            <a:custGeom>
              <a:pathLst>
                <a:path extrusionOk="0" h="607" w="58852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021975" y="655600"/>
              <a:ext cx="8450" cy="16850"/>
            </a:xfrm>
            <a:custGeom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037975" y="610975"/>
              <a:ext cx="7600" cy="13500"/>
            </a:xfrm>
            <a:custGeom>
              <a:pathLst>
                <a:path extrusionOk="0" h="540" w="304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859475" y="2144575"/>
              <a:ext cx="111975" cy="69875"/>
            </a:xfrm>
            <a:custGeom>
              <a:pathLst>
                <a:path extrusionOk="0" h="2795" w="4479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089250" y="1504875"/>
              <a:ext cx="114500" cy="168375"/>
            </a:xfrm>
            <a:custGeom>
              <a:pathLst>
                <a:path extrusionOk="0" h="6735" w="458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601075" y="2117625"/>
              <a:ext cx="520200" cy="617850"/>
            </a:xfrm>
            <a:custGeom>
              <a:pathLst>
                <a:path extrusionOk="0" h="24714" w="20808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923450" y="1426600"/>
              <a:ext cx="69875" cy="218850"/>
            </a:xfrm>
            <a:custGeom>
              <a:pathLst>
                <a:path extrusionOk="0" h="8754" w="2795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956275" y="2530075"/>
              <a:ext cx="74925" cy="111125"/>
            </a:xfrm>
            <a:custGeom>
              <a:pathLst>
                <a:path extrusionOk="0" h="4445" w="2997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645675" y="2190850"/>
              <a:ext cx="331650" cy="88425"/>
            </a:xfrm>
            <a:custGeom>
              <a:pathLst>
                <a:path extrusionOk="0" h="3537" w="13266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052225" y="2597400"/>
              <a:ext cx="16000" cy="8450"/>
            </a:xfrm>
            <a:custGeom>
              <a:pathLst>
                <a:path extrusionOk="0" h="338" w="64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051375" y="2588975"/>
              <a:ext cx="11800" cy="7600"/>
            </a:xfrm>
            <a:custGeom>
              <a:pathLst>
                <a:path extrusionOk="0" h="304" w="472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026125" y="2567950"/>
              <a:ext cx="60625" cy="54725"/>
            </a:xfrm>
            <a:custGeom>
              <a:pathLst>
                <a:path extrusionOk="0" h="2189" w="2425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553200" y="2754800"/>
              <a:ext cx="129650" cy="69050"/>
            </a:xfrm>
            <a:custGeom>
              <a:pathLst>
                <a:path extrusionOk="0" h="2762" w="5186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039600" y="1471200"/>
              <a:ext cx="157425" cy="198675"/>
            </a:xfrm>
            <a:custGeom>
              <a:pathLst>
                <a:path extrusionOk="0" h="7947" w="6297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976475" y="2197600"/>
              <a:ext cx="36200" cy="117850"/>
            </a:xfrm>
            <a:custGeom>
              <a:pathLst>
                <a:path extrusionOk="0" h="4714" w="1448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639775" y="2213575"/>
              <a:ext cx="167525" cy="44650"/>
            </a:xfrm>
            <a:custGeom>
              <a:pathLst>
                <a:path extrusionOk="0" h="1786" w="6701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685250" y="2227900"/>
              <a:ext cx="282825" cy="132175"/>
            </a:xfrm>
            <a:custGeom>
              <a:pathLst>
                <a:path extrusionOk="0" h="5287" w="11313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644000" y="2278400"/>
              <a:ext cx="31150" cy="121225"/>
            </a:xfrm>
            <a:custGeom>
              <a:pathLst>
                <a:path extrusionOk="0" h="4849" w="1246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672625" y="2313750"/>
              <a:ext cx="334175" cy="88400"/>
            </a:xfrm>
            <a:custGeom>
              <a:pathLst>
                <a:path extrusionOk="0" h="3536" w="13367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762675" y="2487150"/>
              <a:ext cx="15175" cy="24425"/>
            </a:xfrm>
            <a:custGeom>
              <a:pathLst>
                <a:path extrusionOk="0" h="977" w="607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013500" y="2429050"/>
              <a:ext cx="7600" cy="5925"/>
            </a:xfrm>
            <a:custGeom>
              <a:pathLst>
                <a:path extrusionOk="0" h="237" w="304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7026975" y="2478725"/>
              <a:ext cx="15175" cy="27800"/>
            </a:xfrm>
            <a:custGeom>
              <a:pathLst>
                <a:path extrusionOk="0" h="1112" w="607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005925" y="2460200"/>
              <a:ext cx="58950" cy="57275"/>
            </a:xfrm>
            <a:custGeom>
              <a:pathLst>
                <a:path extrusionOk="0" h="2291" w="2358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926800" y="2425700"/>
              <a:ext cx="63150" cy="54725"/>
            </a:xfrm>
            <a:custGeom>
              <a:pathLst>
                <a:path extrusionOk="0" h="2189" w="2526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867875" y="2439150"/>
              <a:ext cx="63175" cy="58125"/>
            </a:xfrm>
            <a:custGeom>
              <a:pathLst>
                <a:path extrusionOk="0" h="2325" w="2527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7017700" y="2426525"/>
              <a:ext cx="12650" cy="31175"/>
            </a:xfrm>
            <a:custGeom>
              <a:pathLst>
                <a:path extrusionOk="0" h="1247" w="506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901550" y="2507350"/>
              <a:ext cx="16025" cy="27800"/>
            </a:xfrm>
            <a:custGeom>
              <a:pathLst>
                <a:path extrusionOk="0" h="1112" w="641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8825" y="2490500"/>
              <a:ext cx="63150" cy="55575"/>
            </a:xfrm>
            <a:custGeom>
              <a:pathLst>
                <a:path extrusionOk="0" h="2223" w="2526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7032850" y="2440000"/>
              <a:ext cx="5925" cy="6750"/>
            </a:xfrm>
            <a:custGeom>
              <a:pathLst>
                <a:path extrusionOk="0" h="270" w="23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807275" y="1085700"/>
              <a:ext cx="484000" cy="586700"/>
            </a:xfrm>
            <a:custGeom>
              <a:pathLst>
                <a:path extrusionOk="0" h="23468" w="1936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964675" y="2496400"/>
              <a:ext cx="14350" cy="8450"/>
            </a:xfrm>
            <a:custGeom>
              <a:pathLst>
                <a:path extrusionOk="0" h="338" w="574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014350" y="2516600"/>
              <a:ext cx="60625" cy="54725"/>
            </a:xfrm>
            <a:custGeom>
              <a:pathLst>
                <a:path extrusionOk="0" h="2189" w="2425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044700" y="589950"/>
              <a:ext cx="8450" cy="13475"/>
            </a:xfrm>
            <a:custGeom>
              <a:pathLst>
                <a:path extrusionOk="0" h="539" w="338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754250" y="2521650"/>
              <a:ext cx="64850" cy="53900"/>
            </a:xfrm>
            <a:custGeom>
              <a:pathLst>
                <a:path extrusionOk="0" h="2156" w="2594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746675" y="2465250"/>
              <a:ext cx="58100" cy="58100"/>
            </a:xfrm>
            <a:custGeom>
              <a:pathLst>
                <a:path extrusionOk="0" h="2324" w="2324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794650" y="2591500"/>
              <a:ext cx="11825" cy="24450"/>
            </a:xfrm>
            <a:custGeom>
              <a:pathLst>
                <a:path extrusionOk="0" h="978" w="473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70250" y="2573825"/>
              <a:ext cx="62300" cy="58100"/>
            </a:xfrm>
            <a:custGeom>
              <a:pathLst>
                <a:path extrusionOk="0" h="2324" w="2492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988250" y="2412225"/>
              <a:ext cx="64825" cy="58100"/>
            </a:xfrm>
            <a:custGeom>
              <a:pathLst>
                <a:path extrusionOk="0" h="2324" w="2593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893150" y="2546050"/>
              <a:ext cx="56400" cy="56425"/>
            </a:xfrm>
            <a:custGeom>
              <a:pathLst>
                <a:path extrusionOk="0" h="2257" w="2256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779500" y="2537650"/>
              <a:ext cx="16875" cy="23575"/>
            </a:xfrm>
            <a:custGeom>
              <a:pathLst>
                <a:path extrusionOk="0" h="943" w="675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6819075" y="2507350"/>
              <a:ext cx="59775" cy="53875"/>
            </a:xfrm>
            <a:custGeom>
              <a:pathLst>
                <a:path extrusionOk="0" h="2155" w="2391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827475" y="2467775"/>
              <a:ext cx="15175" cy="29500"/>
            </a:xfrm>
            <a:custGeom>
              <a:pathLst>
                <a:path extrusionOk="0" h="1180" w="607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984050" y="2574675"/>
              <a:ext cx="27800" cy="22750"/>
            </a:xfrm>
            <a:custGeom>
              <a:pathLst>
                <a:path extrusionOk="0" h="910" w="1112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6808975" y="2453475"/>
              <a:ext cx="55575" cy="55575"/>
            </a:xfrm>
            <a:custGeom>
              <a:pathLst>
                <a:path extrusionOk="0" h="2223" w="2223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914175" y="2562050"/>
              <a:ext cx="15175" cy="24425"/>
            </a:xfrm>
            <a:custGeom>
              <a:pathLst>
                <a:path extrusionOk="0" h="977" w="607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841800" y="2524175"/>
              <a:ext cx="14325" cy="21900"/>
            </a:xfrm>
            <a:custGeom>
              <a:pathLst>
                <a:path extrusionOk="0" h="876" w="573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716375" y="2637800"/>
              <a:ext cx="66525" cy="59800"/>
            </a:xfrm>
            <a:custGeom>
              <a:pathLst>
                <a:path extrusionOk="0" h="2392" w="2661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1050" y="2572150"/>
              <a:ext cx="24425" cy="21900"/>
            </a:xfrm>
            <a:custGeom>
              <a:pathLst>
                <a:path extrusionOk="0" h="876" w="977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775300" y="2626025"/>
              <a:ext cx="66525" cy="53050"/>
            </a:xfrm>
            <a:custGeom>
              <a:pathLst>
                <a:path extrusionOk="0" h="2122" w="2661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698700" y="2537650"/>
              <a:ext cx="58100" cy="48825"/>
            </a:xfrm>
            <a:custGeom>
              <a:pathLst>
                <a:path extrusionOk="0" h="1953" w="2324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6740800" y="2658000"/>
              <a:ext cx="19375" cy="24450"/>
            </a:xfrm>
            <a:custGeom>
              <a:pathLst>
                <a:path extrusionOk="0" h="978" w="775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05450" y="2585625"/>
              <a:ext cx="62300" cy="57250"/>
            </a:xfrm>
            <a:custGeom>
              <a:pathLst>
                <a:path extrusionOk="0" h="2290" w="2492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806450" y="2643700"/>
              <a:ext cx="14325" cy="23600"/>
            </a:xfrm>
            <a:custGeom>
              <a:pathLst>
                <a:path extrusionOk="0" h="944" w="573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932700" y="2630225"/>
              <a:ext cx="5925" cy="5075"/>
            </a:xfrm>
            <a:custGeom>
              <a:pathLst>
                <a:path extrusionOk="0" h="203" w="237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903250" y="2595725"/>
              <a:ext cx="58925" cy="53875"/>
            </a:xfrm>
            <a:custGeom>
              <a:pathLst>
                <a:path extrusionOk="0" h="2155" w="2357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44325" y="2609175"/>
              <a:ext cx="64000" cy="55600"/>
            </a:xfrm>
            <a:custGeom>
              <a:pathLst>
                <a:path extrusionOk="0" h="2224" w="256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35050" y="2561200"/>
              <a:ext cx="56425" cy="55575"/>
            </a:xfrm>
            <a:custGeom>
              <a:pathLst>
                <a:path extrusionOk="0" h="2223" w="2257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862825" y="2622650"/>
              <a:ext cx="26125" cy="29475"/>
            </a:xfrm>
            <a:custGeom>
              <a:pathLst>
                <a:path extrusionOk="0" h="1179" w="1045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254275" y="238125"/>
              <a:ext cx="974725" cy="642225"/>
            </a:xfrm>
            <a:custGeom>
              <a:pathLst>
                <a:path extrusionOk="0" h="25689" w="38989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883875" y="670750"/>
              <a:ext cx="53900" cy="50525"/>
            </a:xfrm>
            <a:custGeom>
              <a:pathLst>
                <a:path extrusionOk="0" h="2021" w="2156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979825" y="2369300"/>
              <a:ext cx="63150" cy="42100"/>
            </a:xfrm>
            <a:custGeom>
              <a:pathLst>
                <a:path extrusionOk="0" h="1684" w="2526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97350" y="685900"/>
              <a:ext cx="26125" cy="20225"/>
            </a:xfrm>
            <a:custGeom>
              <a:pathLst>
                <a:path extrusionOk="0" h="809" w="1045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942800" y="2476200"/>
              <a:ext cx="61475" cy="58100"/>
            </a:xfrm>
            <a:custGeom>
              <a:pathLst>
                <a:path extrusionOk="0" h="2324" w="2459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45150" y="1283500"/>
              <a:ext cx="25" cy="25"/>
            </a:xfrm>
            <a:custGeom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918400" y="2384450"/>
              <a:ext cx="60625" cy="39575"/>
            </a:xfrm>
            <a:custGeom>
              <a:pathLst>
                <a:path extrusionOk="0" h="1583" w="2425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689450" y="2435800"/>
              <a:ext cx="87550" cy="43800"/>
            </a:xfrm>
            <a:custGeom>
              <a:pathLst>
                <a:path extrusionOk="0" h="1752" w="3502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843650" y="1982125"/>
              <a:ext cx="530300" cy="841725"/>
            </a:xfrm>
            <a:custGeom>
              <a:pathLst>
                <a:path extrusionOk="0" h="33669" w="21212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854425" y="2395400"/>
              <a:ext cx="68200" cy="50525"/>
            </a:xfrm>
            <a:custGeom>
              <a:pathLst>
                <a:path extrusionOk="0" h="2021" w="2728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345200" y="238125"/>
              <a:ext cx="810575" cy="563100"/>
            </a:xfrm>
            <a:custGeom>
              <a:pathLst>
                <a:path extrusionOk="0" h="22524" w="32423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682725" y="2484625"/>
              <a:ext cx="60625" cy="52200"/>
            </a:xfrm>
            <a:custGeom>
              <a:pathLst>
                <a:path extrusionOk="0" h="2088" w="2425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793825" y="2413075"/>
              <a:ext cx="61450" cy="47150"/>
            </a:xfrm>
            <a:custGeom>
              <a:pathLst>
                <a:path extrusionOk="0" h="1886" w="2458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622175" y="2490500"/>
              <a:ext cx="21050" cy="17700"/>
            </a:xfrm>
            <a:custGeom>
              <a:pathLst>
                <a:path extrusionOk="0" h="708" w="842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5600275" y="2466100"/>
              <a:ext cx="64000" cy="61475"/>
            </a:xfrm>
            <a:custGeom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633950" y="2397075"/>
              <a:ext cx="7600" cy="60625"/>
            </a:xfrm>
            <a:custGeom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5603650" y="2630225"/>
              <a:ext cx="19375" cy="16850"/>
            </a:xfrm>
            <a:custGeom>
              <a:pathLst>
                <a:path extrusionOk="0" h="674" w="775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580075" y="2607500"/>
              <a:ext cx="64000" cy="61475"/>
            </a:xfrm>
            <a:custGeom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5637325" y="2558675"/>
              <a:ext cx="14325" cy="20225"/>
            </a:xfrm>
            <a:custGeom>
              <a:pathLst>
                <a:path extrusionOk="0" h="809" w="573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526225" y="2538475"/>
              <a:ext cx="7600" cy="60625"/>
            </a:xfrm>
            <a:custGeom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5528750" y="2464425"/>
              <a:ext cx="63150" cy="68200"/>
            </a:xfrm>
            <a:custGeom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5541375" y="2535950"/>
              <a:ext cx="64825" cy="62325"/>
            </a:xfrm>
            <a:custGeom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568300" y="2562050"/>
              <a:ext cx="20225" cy="19375"/>
            </a:xfrm>
            <a:custGeom>
              <a:pathLst>
                <a:path extrusionOk="0" h="775" w="809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492550" y="2558675"/>
              <a:ext cx="25275" cy="24450"/>
            </a:xfrm>
            <a:custGeom>
              <a:pathLst>
                <a:path extrusionOk="0" h="978" w="1011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5561575" y="2394550"/>
              <a:ext cx="64825" cy="62300"/>
            </a:xfrm>
            <a:custGeom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587650" y="2429900"/>
              <a:ext cx="11825" cy="18550"/>
            </a:xfrm>
            <a:custGeom>
              <a:pathLst>
                <a:path extrusionOk="0" h="742" w="473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554825" y="2489675"/>
              <a:ext cx="16025" cy="18525"/>
            </a:xfrm>
            <a:custGeom>
              <a:pathLst>
                <a:path extrusionOk="0" h="741" w="641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5516125" y="2429900"/>
              <a:ext cx="14325" cy="18550"/>
            </a:xfrm>
            <a:custGeom>
              <a:pathLst>
                <a:path extrusionOk="0" h="742" w="573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5506850" y="2348250"/>
              <a:ext cx="68200" cy="42125"/>
            </a:xfrm>
            <a:custGeom>
              <a:pathLst>
                <a:path extrusionOk="0" h="1685" w="2728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614600" y="2536800"/>
              <a:ext cx="63150" cy="61475"/>
            </a:xfrm>
            <a:custGeom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579250" y="2345725"/>
              <a:ext cx="69025" cy="47175"/>
            </a:xfrm>
            <a:custGeom>
              <a:pathLst>
                <a:path extrusionOk="0" h="1887" w="2761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662575" y="2429900"/>
              <a:ext cx="11800" cy="20225"/>
            </a:xfrm>
            <a:custGeom>
              <a:pathLst>
                <a:path extrusionOk="0" h="809" w="472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5697925" y="2489675"/>
              <a:ext cx="5925" cy="17700"/>
            </a:xfrm>
            <a:custGeom>
              <a:pathLst>
                <a:path extrusionOk="0" h="708" w="237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5733275" y="2429050"/>
              <a:ext cx="16025" cy="17700"/>
            </a:xfrm>
            <a:custGeom>
              <a:pathLst>
                <a:path extrusionOk="0" h="708" w="641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639000" y="2395400"/>
              <a:ext cx="57275" cy="62300"/>
            </a:xfrm>
            <a:custGeom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5364600" y="2609175"/>
              <a:ext cx="7600" cy="60650"/>
            </a:xfrm>
            <a:custGeom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672675" y="2465250"/>
              <a:ext cx="64825" cy="62325"/>
            </a:xfrm>
            <a:custGeom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528750" y="2626850"/>
              <a:ext cx="19375" cy="22750"/>
            </a:xfrm>
            <a:custGeom>
              <a:pathLst>
                <a:path extrusionOk="0" h="910" w="775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5705500" y="2394550"/>
              <a:ext cx="64825" cy="62300"/>
            </a:xfrm>
            <a:custGeom>
              <a:pathLst>
                <a:path extrusionOk="0" h="2492" w="2593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508550" y="2605825"/>
              <a:ext cx="63150" cy="68200"/>
            </a:xfrm>
            <a:custGeom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436150" y="2606650"/>
              <a:ext cx="64850" cy="62325"/>
            </a:xfrm>
            <a:custGeom>
              <a:pathLst>
                <a:path extrusionOk="0" h="2493" w="2594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461400" y="2627700"/>
              <a:ext cx="18550" cy="16850"/>
            </a:xfrm>
            <a:custGeom>
              <a:pathLst>
                <a:path extrusionOk="0" h="674" w="742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5727375" y="2678200"/>
              <a:ext cx="69900" cy="8450"/>
            </a:xfrm>
            <a:custGeom>
              <a:pathLst>
                <a:path extrusionOk="0" h="338" w="2796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886475" y="2538475"/>
              <a:ext cx="7600" cy="60625"/>
            </a:xfrm>
            <a:custGeom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5470675" y="2536800"/>
              <a:ext cx="58100" cy="62300"/>
            </a:xfrm>
            <a:custGeom>
              <a:pathLst>
                <a:path extrusionOk="0" h="2492" w="2324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849425" y="2395400"/>
              <a:ext cx="64000" cy="61450"/>
            </a:xfrm>
            <a:custGeom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777875" y="2393700"/>
              <a:ext cx="63150" cy="68225"/>
            </a:xfrm>
            <a:custGeom>
              <a:pathLst>
                <a:path extrusionOk="0" h="2729" w="2526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6053950" y="571425"/>
              <a:ext cx="7600" cy="11800"/>
            </a:xfrm>
            <a:custGeom>
              <a:pathLst>
                <a:path extrusionOk="0" h="472" w="304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384800" y="2467775"/>
              <a:ext cx="7600" cy="60625"/>
            </a:xfrm>
            <a:custGeom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456350" y="2465250"/>
              <a:ext cx="64850" cy="62325"/>
            </a:xfrm>
            <a:custGeom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397425" y="2535950"/>
              <a:ext cx="64850" cy="62325"/>
            </a:xfrm>
            <a:custGeom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479075" y="2489675"/>
              <a:ext cx="21925" cy="17700"/>
            </a:xfrm>
            <a:custGeom>
              <a:pathLst>
                <a:path extrusionOk="0" h="708" w="877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369650" y="2607500"/>
              <a:ext cx="57275" cy="62325"/>
            </a:xfrm>
            <a:custGeom>
              <a:pathLst>
                <a:path extrusionOk="0" h="2493" w="2291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422675" y="2558675"/>
              <a:ext cx="18550" cy="26975"/>
            </a:xfrm>
            <a:custGeom>
              <a:pathLst>
                <a:path extrusionOk="0" h="1079" w="742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489175" y="2395400"/>
              <a:ext cx="64000" cy="61450"/>
            </a:xfrm>
            <a:custGeom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389025" y="2629375"/>
              <a:ext cx="16850" cy="16025"/>
            </a:xfrm>
            <a:custGeom>
              <a:pathLst>
                <a:path extrusionOk="0" h="641" w="674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389850" y="2466100"/>
              <a:ext cx="57275" cy="62300"/>
            </a:xfrm>
            <a:custGeom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410900" y="2488825"/>
              <a:ext cx="14325" cy="21900"/>
            </a:xfrm>
            <a:custGeom>
              <a:pathLst>
                <a:path extrusionOk="0" h="876" w="573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671000" y="2627700"/>
              <a:ext cx="23575" cy="21075"/>
            </a:xfrm>
            <a:custGeom>
              <a:pathLst>
                <a:path extrusionOk="0" h="843" w="943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347775" y="2557000"/>
              <a:ext cx="19375" cy="26950"/>
            </a:xfrm>
            <a:custGeom>
              <a:pathLst>
                <a:path extrusionOk="0" h="1078" w="775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219825" y="2607500"/>
              <a:ext cx="64000" cy="61475"/>
            </a:xfrm>
            <a:custGeom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652475" y="2606650"/>
              <a:ext cx="64825" cy="62325"/>
            </a:xfrm>
            <a:custGeom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326725" y="2535125"/>
              <a:ext cx="63150" cy="68200"/>
            </a:xfrm>
            <a:custGeom>
              <a:pathLst>
                <a:path extrusionOk="0" h="2728" w="2526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244250" y="2627700"/>
              <a:ext cx="19375" cy="22750"/>
            </a:xfrm>
            <a:custGeom>
              <a:pathLst>
                <a:path extrusionOk="0" h="910" w="775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5057400" y="2606650"/>
              <a:ext cx="81650" cy="67375"/>
            </a:xfrm>
            <a:custGeom>
              <a:pathLst>
                <a:path extrusionOk="0" h="2695" w="3266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5058225" y="2535950"/>
              <a:ext cx="117025" cy="65675"/>
            </a:xfrm>
            <a:custGeom>
              <a:pathLst>
                <a:path extrusionOk="0" h="2627" w="4681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128925" y="2395400"/>
              <a:ext cx="64000" cy="61450"/>
            </a:xfrm>
            <a:custGeom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148300" y="2605825"/>
              <a:ext cx="63150" cy="68200"/>
            </a:xfrm>
            <a:custGeom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199625" y="2678200"/>
              <a:ext cx="64000" cy="71575"/>
            </a:xfrm>
            <a:custGeom>
              <a:pathLst>
                <a:path extrusionOk="0" h="2863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724850" y="2609175"/>
              <a:ext cx="7600" cy="60650"/>
            </a:xfrm>
            <a:custGeom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806500" y="2684100"/>
              <a:ext cx="7600" cy="68200"/>
            </a:xfrm>
            <a:custGeom>
              <a:pathLst>
                <a:path extrusionOk="0" h="2728" w="304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912550" y="2723650"/>
              <a:ext cx="11825" cy="17700"/>
            </a:xfrm>
            <a:custGeom>
              <a:pathLst>
                <a:path extrusionOk="0" h="708" w="473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888150" y="2710200"/>
              <a:ext cx="64825" cy="43775"/>
            </a:xfrm>
            <a:custGeom>
              <a:pathLst>
                <a:path extrusionOk="0" h="1751" w="2593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950425" y="2345725"/>
              <a:ext cx="69050" cy="47175"/>
            </a:xfrm>
            <a:custGeom>
              <a:pathLst>
                <a:path extrusionOk="0" h="1887" w="2762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710550" y="2559525"/>
              <a:ext cx="21075" cy="22750"/>
            </a:xfrm>
            <a:custGeom>
              <a:pathLst>
                <a:path extrusionOk="0" h="910" w="843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010200" y="1881125"/>
              <a:ext cx="297150" cy="942725"/>
            </a:xfrm>
            <a:custGeom>
              <a:pathLst>
                <a:path extrusionOk="0" h="37709" w="11886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7092625" y="1473725"/>
              <a:ext cx="198650" cy="260950"/>
            </a:xfrm>
            <a:custGeom>
              <a:pathLst>
                <a:path extrusionOk="0" h="10438" w="7946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168500" y="2464425"/>
              <a:ext cx="63150" cy="68200"/>
            </a:xfrm>
            <a:custGeom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686975" y="2535125"/>
              <a:ext cx="63150" cy="68200"/>
            </a:xfrm>
            <a:custGeom>
              <a:pathLst>
                <a:path extrusionOk="0" h="2728" w="2526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796400" y="2606650"/>
              <a:ext cx="64825" cy="62325"/>
            </a:xfrm>
            <a:custGeom>
              <a:pathLst>
                <a:path extrusionOk="0" h="2493" w="2593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5818275" y="2619275"/>
              <a:ext cx="16875" cy="16875"/>
            </a:xfrm>
            <a:custGeom>
              <a:pathLst>
                <a:path extrusionOk="0" h="675" w="675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280450" y="2348250"/>
              <a:ext cx="68200" cy="42125"/>
            </a:xfrm>
            <a:custGeom>
              <a:pathLst>
                <a:path extrusionOk="0" h="1685" w="2728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262775" y="2490500"/>
              <a:ext cx="24425" cy="17700"/>
            </a:xfrm>
            <a:custGeom>
              <a:pathLst>
                <a:path extrusionOk="0" h="708" w="977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5240050" y="2466100"/>
              <a:ext cx="63975" cy="61475"/>
            </a:xfrm>
            <a:custGeom>
              <a:pathLst>
                <a:path extrusionOk="0" h="2459" w="2559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5209725" y="2556150"/>
              <a:ext cx="15175" cy="23600"/>
            </a:xfrm>
            <a:custGeom>
              <a:pathLst>
                <a:path extrusionOk="0" h="944" w="607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254350" y="2536800"/>
              <a:ext cx="63150" cy="61475"/>
            </a:xfrm>
            <a:custGeom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278750" y="2560375"/>
              <a:ext cx="16025" cy="21900"/>
            </a:xfrm>
            <a:custGeom>
              <a:pathLst>
                <a:path extrusionOk="0" h="876" w="641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181125" y="2535950"/>
              <a:ext cx="64825" cy="62325"/>
            </a:xfrm>
            <a:custGeom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315800" y="2629375"/>
              <a:ext cx="20225" cy="19400"/>
            </a:xfrm>
            <a:custGeom>
              <a:pathLst>
                <a:path extrusionOk="0" h="776" w="809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345250" y="2394550"/>
              <a:ext cx="64825" cy="62300"/>
            </a:xfrm>
            <a:custGeom>
              <a:pathLst>
                <a:path extrusionOk="0" h="2492" w="2593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417625" y="2393700"/>
              <a:ext cx="63175" cy="68225"/>
            </a:xfrm>
            <a:custGeom>
              <a:pathLst>
                <a:path extrusionOk="0" h="2729" w="2527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5292225" y="2606650"/>
              <a:ext cx="64825" cy="62325"/>
            </a:xfrm>
            <a:custGeom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227400" y="2424000"/>
              <a:ext cx="19400" cy="22750"/>
            </a:xfrm>
            <a:custGeom>
              <a:pathLst>
                <a:path extrusionOk="0" h="910" w="776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278750" y="2395400"/>
              <a:ext cx="57275" cy="62300"/>
            </a:xfrm>
            <a:custGeom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5298950" y="2424000"/>
              <a:ext cx="18550" cy="26975"/>
            </a:xfrm>
            <a:custGeom>
              <a:pathLst>
                <a:path extrusionOk="0" h="1079" w="742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5273700" y="2397075"/>
              <a:ext cx="7600" cy="60625"/>
            </a:xfrm>
            <a:custGeom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206375" y="2345725"/>
              <a:ext cx="69050" cy="47175"/>
            </a:xfrm>
            <a:custGeom>
              <a:pathLst>
                <a:path extrusionOk="0" h="1887" w="2762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5190375" y="2485450"/>
              <a:ext cx="20225" cy="26125"/>
            </a:xfrm>
            <a:custGeom>
              <a:pathLst>
                <a:path extrusionOk="0" h="1045" w="809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5341875" y="2489675"/>
              <a:ext cx="14350" cy="4225"/>
            </a:xfrm>
            <a:custGeom>
              <a:pathLst>
                <a:path extrusionOk="0" h="169" w="574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312425" y="2465250"/>
              <a:ext cx="64825" cy="62325"/>
            </a:xfrm>
            <a:custGeom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5337675" y="2490500"/>
              <a:ext cx="16850" cy="20225"/>
            </a:xfrm>
            <a:custGeom>
              <a:pathLst>
                <a:path extrusionOk="0" h="809" w="674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367125" y="2425700"/>
              <a:ext cx="20225" cy="22750"/>
            </a:xfrm>
            <a:custGeom>
              <a:pathLst>
                <a:path extrusionOk="0" h="910" w="809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441200" y="2428225"/>
              <a:ext cx="18550" cy="24425"/>
            </a:xfrm>
            <a:custGeom>
              <a:pathLst>
                <a:path extrusionOk="0" h="977" w="742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5803125" y="2430750"/>
              <a:ext cx="16025" cy="18525"/>
            </a:xfrm>
            <a:custGeom>
              <a:pathLst>
                <a:path extrusionOk="0" h="741" w="641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5667625" y="536075"/>
              <a:ext cx="5925" cy="14325"/>
            </a:xfrm>
            <a:custGeom>
              <a:pathLst>
                <a:path extrusionOk="0" h="573" w="237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676875" y="508300"/>
              <a:ext cx="8450" cy="16850"/>
            </a:xfrm>
            <a:custGeom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631425" y="266725"/>
              <a:ext cx="519350" cy="436025"/>
            </a:xfrm>
            <a:custGeom>
              <a:pathLst>
                <a:path extrusionOk="0" h="17441" w="20774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685300" y="485575"/>
              <a:ext cx="7600" cy="13500"/>
            </a:xfrm>
            <a:custGeom>
              <a:pathLst>
                <a:path extrusionOk="0" h="540" w="304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657525" y="557950"/>
              <a:ext cx="8450" cy="13500"/>
            </a:xfrm>
            <a:custGeom>
              <a:pathLst>
                <a:path extrusionOk="0" h="540" w="338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754325" y="392150"/>
              <a:ext cx="18525" cy="7600"/>
            </a:xfrm>
            <a:custGeom>
              <a:pathLst>
                <a:path extrusionOk="0" h="304" w="741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783775" y="400550"/>
              <a:ext cx="21075" cy="7600"/>
            </a:xfrm>
            <a:custGeom>
              <a:pathLst>
                <a:path extrusionOk="0" h="304" w="843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3921925" y="624450"/>
              <a:ext cx="579125" cy="264325"/>
            </a:xfrm>
            <a:custGeom>
              <a:pathLst>
                <a:path extrusionOk="0" h="10573" w="23165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696250" y="439275"/>
              <a:ext cx="9275" cy="14350"/>
            </a:xfrm>
            <a:custGeom>
              <a:pathLst>
                <a:path extrusionOk="0" h="574" w="371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692875" y="462850"/>
              <a:ext cx="5925" cy="15175"/>
            </a:xfrm>
            <a:custGeom>
              <a:pathLst>
                <a:path extrusionOk="0" h="607" w="237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2975" y="416550"/>
              <a:ext cx="8450" cy="16025"/>
            </a:xfrm>
            <a:custGeom>
              <a:pathLst>
                <a:path extrusionOk="0" h="641" w="338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4836025" y="1876900"/>
              <a:ext cx="1179250" cy="946950"/>
            </a:xfrm>
            <a:custGeom>
              <a:pathLst>
                <a:path extrusionOk="0" h="37878" w="4717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860425" y="2687475"/>
              <a:ext cx="6775" cy="9275"/>
            </a:xfrm>
            <a:custGeom>
              <a:pathLst>
                <a:path extrusionOk="0" h="371" w="271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403375" y="2435800"/>
              <a:ext cx="143975" cy="388050"/>
            </a:xfrm>
            <a:custGeom>
              <a:pathLst>
                <a:path extrusionOk="0" h="15522" w="5759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422750" y="2442525"/>
              <a:ext cx="17700" cy="58100"/>
            </a:xfrm>
            <a:custGeom>
              <a:pathLst>
                <a:path extrusionOk="0" h="2324" w="708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109625" y="305450"/>
              <a:ext cx="213825" cy="201200"/>
            </a:xfrm>
            <a:custGeom>
              <a:pathLst>
                <a:path extrusionOk="0" h="8048" w="8553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865475" y="2713550"/>
              <a:ext cx="16025" cy="51375"/>
            </a:xfrm>
            <a:custGeom>
              <a:pathLst>
                <a:path extrusionOk="0" h="2055" w="641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730750" y="386250"/>
              <a:ext cx="16850" cy="6750"/>
            </a:xfrm>
            <a:custGeom>
              <a:pathLst>
                <a:path extrusionOk="0" h="270" w="674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3855450" y="1483825"/>
              <a:ext cx="286200" cy="291250"/>
            </a:xfrm>
            <a:custGeom>
              <a:pathLst>
                <a:path extrusionOk="0" h="11650" w="11448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843650" y="1362625"/>
              <a:ext cx="430150" cy="525250"/>
            </a:xfrm>
            <a:custGeom>
              <a:pathLst>
                <a:path extrusionOk="0" h="21010" w="17206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4094475" y="289450"/>
              <a:ext cx="529450" cy="500000"/>
            </a:xfrm>
            <a:custGeom>
              <a:pathLst>
                <a:path extrusionOk="0" h="20000" w="21178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843650" y="1458575"/>
              <a:ext cx="404900" cy="344275"/>
            </a:xfrm>
            <a:custGeom>
              <a:pathLst>
                <a:path extrusionOk="0" h="13771" w="16196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068275" y="525975"/>
              <a:ext cx="5925" cy="14325"/>
            </a:xfrm>
            <a:custGeom>
              <a:pathLst>
                <a:path extrusionOk="0" h="573" w="237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084275" y="465375"/>
              <a:ext cx="6750" cy="15175"/>
            </a:xfrm>
            <a:custGeom>
              <a:pathLst>
                <a:path extrusionOk="0" h="607" w="27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91850" y="445175"/>
              <a:ext cx="8425" cy="11800"/>
            </a:xfrm>
            <a:custGeom>
              <a:pathLst>
                <a:path extrusionOk="0" h="472" w="337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069125" y="483900"/>
              <a:ext cx="16850" cy="5075"/>
            </a:xfrm>
            <a:custGeom>
              <a:pathLst>
                <a:path extrusionOk="0" h="203" w="674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028700" y="468750"/>
              <a:ext cx="11825" cy="6750"/>
            </a:xfrm>
            <a:custGeom>
              <a:pathLst>
                <a:path extrusionOk="0" h="270" w="473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047225" y="475475"/>
              <a:ext cx="15175" cy="5075"/>
            </a:xfrm>
            <a:custGeom>
              <a:pathLst>
                <a:path extrusionOk="0" h="203" w="607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100250" y="405600"/>
              <a:ext cx="6775" cy="12650"/>
            </a:xfrm>
            <a:custGeom>
              <a:pathLst>
                <a:path extrusionOk="0" h="506" w="271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024500" y="2348250"/>
              <a:ext cx="68200" cy="42125"/>
            </a:xfrm>
            <a:custGeom>
              <a:pathLst>
                <a:path extrusionOk="0" h="1685" w="2728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060700" y="547850"/>
              <a:ext cx="7600" cy="14350"/>
            </a:xfrm>
            <a:custGeom>
              <a:pathLst>
                <a:path extrusionOk="0" h="574" w="304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003450" y="462000"/>
              <a:ext cx="16025" cy="5075"/>
            </a:xfrm>
            <a:custGeom>
              <a:pathLst>
                <a:path extrusionOk="0" h="203" w="641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096050" y="422450"/>
              <a:ext cx="8450" cy="15175"/>
            </a:xfrm>
            <a:custGeom>
              <a:pathLst>
                <a:path extrusionOk="0" h="607" w="338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5834275" y="413175"/>
              <a:ext cx="14325" cy="5075"/>
            </a:xfrm>
            <a:custGeom>
              <a:pathLst>
                <a:path extrusionOk="0" h="203" w="573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728225" y="359325"/>
              <a:ext cx="4225" cy="14325"/>
            </a:xfrm>
            <a:custGeom>
              <a:pathLst>
                <a:path extrusionOk="0" h="573" w="169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5811550" y="405600"/>
              <a:ext cx="16025" cy="9300"/>
            </a:xfrm>
            <a:custGeom>
              <a:pathLst>
                <a:path extrusionOk="0" h="372" w="641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5731600" y="330700"/>
              <a:ext cx="8425" cy="22750"/>
            </a:xfrm>
            <a:custGeom>
              <a:pathLst>
                <a:path extrusionOk="0" h="910" w="337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5855325" y="419075"/>
              <a:ext cx="15175" cy="4225"/>
            </a:xfrm>
            <a:custGeom>
              <a:pathLst>
                <a:path extrusionOk="0" h="169" w="607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5740000" y="301250"/>
              <a:ext cx="10125" cy="17700"/>
            </a:xfrm>
            <a:custGeom>
              <a:pathLst>
                <a:path extrusionOk="0" h="708" w="405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877200" y="424975"/>
              <a:ext cx="21075" cy="8425"/>
            </a:xfrm>
            <a:custGeom>
              <a:pathLst>
                <a:path extrusionOk="0" h="337" w="843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951275" y="446025"/>
              <a:ext cx="15175" cy="6750"/>
            </a:xfrm>
            <a:custGeom>
              <a:pathLst>
                <a:path extrusionOk="0" h="270" w="607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5971475" y="452750"/>
              <a:ext cx="21900" cy="6750"/>
            </a:xfrm>
            <a:custGeom>
              <a:pathLst>
                <a:path extrusionOk="0" h="270" w="876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5927700" y="438425"/>
              <a:ext cx="17700" cy="6775"/>
            </a:xfrm>
            <a:custGeom>
              <a:pathLst>
                <a:path extrusionOk="0" h="271" w="708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5904150" y="430850"/>
              <a:ext cx="18525" cy="6775"/>
            </a:xfrm>
            <a:custGeom>
              <a:pathLst>
                <a:path extrusionOk="0" h="271" w="741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5057400" y="2393700"/>
              <a:ext cx="63150" cy="68225"/>
            </a:xfrm>
            <a:custGeom>
              <a:pathLst>
                <a:path extrusionOk="0" h="2729" w="2526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921825" y="2394550"/>
              <a:ext cx="64825" cy="62300"/>
            </a:xfrm>
            <a:custGeom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5876375" y="2346575"/>
              <a:ext cx="63975" cy="44625"/>
            </a:xfrm>
            <a:custGeom>
              <a:pathLst>
                <a:path extrusionOk="0" h="1785" w="2559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960525" y="2466100"/>
              <a:ext cx="64000" cy="61475"/>
            </a:xfrm>
            <a:custGeom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5974850" y="2536800"/>
              <a:ext cx="63150" cy="61475"/>
            </a:xfrm>
            <a:custGeom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5803125" y="2348250"/>
              <a:ext cx="66525" cy="40425"/>
            </a:xfrm>
            <a:custGeom>
              <a:pathLst>
                <a:path extrusionOk="0" h="1617" w="2661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5201325" y="2394550"/>
              <a:ext cx="64825" cy="62300"/>
            </a:xfrm>
            <a:custGeom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5355350" y="2348250"/>
              <a:ext cx="69050" cy="40425"/>
            </a:xfrm>
            <a:custGeom>
              <a:pathLst>
                <a:path extrusionOk="0" h="1617" w="2762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5901625" y="2535950"/>
              <a:ext cx="64825" cy="62325"/>
            </a:xfrm>
            <a:custGeom>
              <a:pathLst>
                <a:path extrusionOk="0" h="2493" w="2593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5658375" y="2346575"/>
              <a:ext cx="63975" cy="44625"/>
            </a:xfrm>
            <a:custGeom>
              <a:pathLst>
                <a:path extrusionOk="0" h="1785" w="2559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5430250" y="2348250"/>
              <a:ext cx="69050" cy="40425"/>
            </a:xfrm>
            <a:custGeom>
              <a:pathLst>
                <a:path extrusionOk="0" h="1617" w="2762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5132300" y="2346575"/>
              <a:ext cx="64000" cy="44625"/>
            </a:xfrm>
            <a:custGeom>
              <a:pathLst>
                <a:path extrusionOk="0" h="1785" w="256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5729075" y="2348250"/>
              <a:ext cx="67350" cy="40425"/>
            </a:xfrm>
            <a:custGeom>
              <a:pathLst>
                <a:path extrusionOk="0" h="1617" w="2694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750100" y="2466100"/>
              <a:ext cx="57275" cy="62300"/>
            </a:xfrm>
            <a:custGeom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766100" y="2489675"/>
              <a:ext cx="19375" cy="20225"/>
            </a:xfrm>
            <a:custGeom>
              <a:pathLst>
                <a:path extrusionOk="0" h="809" w="775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5729900" y="2607500"/>
              <a:ext cx="57275" cy="62325"/>
            </a:xfrm>
            <a:custGeom>
              <a:pathLst>
                <a:path extrusionOk="0" h="2493" w="2291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5784625" y="2559525"/>
              <a:ext cx="18525" cy="21900"/>
            </a:xfrm>
            <a:custGeom>
              <a:pathLst>
                <a:path extrusionOk="0" h="876" w="741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745050" y="2467775"/>
              <a:ext cx="7600" cy="60625"/>
            </a:xfrm>
            <a:custGeom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757675" y="2535950"/>
              <a:ext cx="64850" cy="62325"/>
            </a:xfrm>
            <a:custGeom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5889000" y="2464425"/>
              <a:ext cx="63150" cy="68200"/>
            </a:xfrm>
            <a:custGeom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830900" y="2536800"/>
              <a:ext cx="58125" cy="62300"/>
            </a:xfrm>
            <a:custGeom>
              <a:pathLst>
                <a:path extrusionOk="0" h="2492" w="2325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835950" y="2487975"/>
              <a:ext cx="22750" cy="18550"/>
            </a:xfrm>
            <a:custGeom>
              <a:pathLst>
                <a:path extrusionOk="0" h="742" w="91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816600" y="2465250"/>
              <a:ext cx="64850" cy="62325"/>
            </a:xfrm>
            <a:custGeom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979900" y="2689150"/>
              <a:ext cx="22750" cy="15175"/>
            </a:xfrm>
            <a:custGeom>
              <a:pathLst>
                <a:path extrusionOk="0" h="607" w="91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6049750" y="2427375"/>
              <a:ext cx="28650" cy="20225"/>
            </a:xfrm>
            <a:custGeom>
              <a:pathLst>
                <a:path extrusionOk="0" h="809" w="1146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5938650" y="2604125"/>
              <a:ext cx="155750" cy="69900"/>
            </a:xfrm>
            <a:custGeom>
              <a:pathLst>
                <a:path extrusionOk="0" h="2796" w="623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5744225" y="2620125"/>
              <a:ext cx="22750" cy="13500"/>
            </a:xfrm>
            <a:custGeom>
              <a:pathLst>
                <a:path extrusionOk="0" h="540" w="91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030400" y="2712725"/>
              <a:ext cx="64000" cy="41250"/>
            </a:xfrm>
            <a:custGeom>
              <a:pathLst>
                <a:path extrusionOk="0" h="1650" w="256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5958000" y="2678200"/>
              <a:ext cx="62325" cy="74950"/>
            </a:xfrm>
            <a:custGeom>
              <a:pathLst>
                <a:path extrusionOk="0" h="2998" w="2493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028700" y="2718600"/>
              <a:ext cx="4250" cy="35375"/>
            </a:xfrm>
            <a:custGeom>
              <a:pathLst>
                <a:path extrusionOk="0" h="1415" w="17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053950" y="2723650"/>
              <a:ext cx="14350" cy="19400"/>
            </a:xfrm>
            <a:custGeom>
              <a:pathLst>
                <a:path extrusionOk="0" h="776" w="574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6056475" y="2501450"/>
              <a:ext cx="27825" cy="22750"/>
            </a:xfrm>
            <a:custGeom>
              <a:pathLst>
                <a:path extrusionOk="0" h="910" w="1113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5990825" y="2395400"/>
              <a:ext cx="101875" cy="63150"/>
            </a:xfrm>
            <a:custGeom>
              <a:pathLst>
                <a:path extrusionOk="0" h="2526" w="4075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030400" y="2466100"/>
              <a:ext cx="66525" cy="132175"/>
            </a:xfrm>
            <a:custGeom>
              <a:pathLst>
                <a:path extrusionOk="0" h="5287" w="2661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5982425" y="2726175"/>
              <a:ext cx="21050" cy="12650"/>
            </a:xfrm>
            <a:custGeom>
              <a:pathLst>
                <a:path extrusionOk="0" h="506" w="842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5072550" y="2497250"/>
              <a:ext cx="28625" cy="23575"/>
            </a:xfrm>
            <a:custGeom>
              <a:pathLst>
                <a:path extrusionOk="0" h="943" w="1145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5868800" y="2605825"/>
              <a:ext cx="63150" cy="68200"/>
            </a:xfrm>
            <a:custGeom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5128100" y="2676525"/>
              <a:ext cx="63150" cy="78300"/>
            </a:xfrm>
            <a:custGeom>
              <a:pathLst>
                <a:path extrusionOk="0" h="3132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5055700" y="2464425"/>
              <a:ext cx="103550" cy="65675"/>
            </a:xfrm>
            <a:custGeom>
              <a:pathLst>
                <a:path extrusionOk="0" h="2627" w="4142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5059075" y="2348250"/>
              <a:ext cx="66525" cy="40425"/>
            </a:xfrm>
            <a:custGeom>
              <a:pathLst>
                <a:path extrusionOk="0" h="1617" w="2661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5055700" y="2677375"/>
              <a:ext cx="64850" cy="72400"/>
            </a:xfrm>
            <a:custGeom>
              <a:pathLst>
                <a:path extrusionOk="0" h="2896" w="2594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5722325" y="2677375"/>
              <a:ext cx="80825" cy="72400"/>
            </a:xfrm>
            <a:custGeom>
              <a:pathLst>
                <a:path extrusionOk="0" h="2896" w="3233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5811550" y="2677375"/>
              <a:ext cx="65675" cy="75775"/>
            </a:xfrm>
            <a:custGeom>
              <a:pathLst>
                <a:path extrusionOk="0" h="3031" w="2627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5363775" y="2677375"/>
              <a:ext cx="351000" cy="78300"/>
            </a:xfrm>
            <a:custGeom>
              <a:pathLst>
                <a:path extrusionOk="0" h="3132" w="1404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273700" y="2674850"/>
              <a:ext cx="85050" cy="79125"/>
            </a:xfrm>
            <a:custGeom>
              <a:pathLst>
                <a:path extrusionOk="0" h="3165" w="3402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5" name="Shape 465"/>
          <p:cNvSpPr txBox="1"/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0" sz="5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0" sz="5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0" sz="5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0" sz="5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0" sz="5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0" sz="5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0" sz="5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0" sz="5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0" sz="5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" type="subTitle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Shape 468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469" name="Shape 469"/>
            <p:cNvSpPr/>
            <p:nvPr/>
          </p:nvSpPr>
          <p:spPr>
            <a:xfrm>
              <a:off x="1720050" y="5007200"/>
              <a:ext cx="58100" cy="55575"/>
            </a:xfrm>
            <a:custGeom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328725" y="4577925"/>
              <a:ext cx="118700" cy="33700"/>
            </a:xfrm>
            <a:custGeom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679650" y="4953325"/>
              <a:ext cx="58100" cy="57250"/>
            </a:xfrm>
            <a:custGeom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328725" y="4540050"/>
              <a:ext cx="117000" cy="36225"/>
            </a:xfrm>
            <a:custGeom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328725" y="4469350"/>
              <a:ext cx="96800" cy="23600"/>
            </a:xfrm>
            <a:custGeom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328725" y="4488700"/>
              <a:ext cx="98500" cy="32025"/>
            </a:xfrm>
            <a:custGeom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618200" y="5157850"/>
              <a:ext cx="15175" cy="14350"/>
            </a:xfrm>
            <a:custGeom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741075" y="5063575"/>
              <a:ext cx="55600" cy="57275"/>
            </a:xfrm>
            <a:custGeom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678800" y="5072850"/>
              <a:ext cx="59775" cy="56425"/>
            </a:xfrm>
            <a:custGeom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659450" y="5014775"/>
              <a:ext cx="58100" cy="63150"/>
            </a:xfrm>
            <a:custGeom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328725" y="4637675"/>
              <a:ext cx="140575" cy="37075"/>
            </a:xfrm>
            <a:custGeom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583700" y="5002975"/>
              <a:ext cx="12650" cy="16875"/>
            </a:xfrm>
            <a:custGeom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558450" y="4970150"/>
              <a:ext cx="57250" cy="63150"/>
            </a:xfrm>
            <a:custGeom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318550" y="5127550"/>
              <a:ext cx="52225" cy="57275"/>
            </a:xfrm>
            <a:custGeom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28725" y="4609075"/>
              <a:ext cx="85025" cy="26100"/>
            </a:xfrm>
            <a:custGeom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328725" y="4657050"/>
              <a:ext cx="143950" cy="35375"/>
            </a:xfrm>
            <a:custGeom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955775" y="4552675"/>
              <a:ext cx="143950" cy="126275"/>
            </a:xfrm>
            <a:custGeom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328725" y="4675575"/>
              <a:ext cx="141425" cy="38725"/>
            </a:xfrm>
            <a:custGeom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320225" y="5209200"/>
              <a:ext cx="16875" cy="13500"/>
            </a:xfrm>
            <a:custGeom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328725" y="4393600"/>
              <a:ext cx="81650" cy="27800"/>
            </a:xfrm>
            <a:custGeom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61325" y="5218450"/>
              <a:ext cx="13475" cy="13500"/>
            </a:xfrm>
            <a:custGeom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328725" y="4558575"/>
              <a:ext cx="122050" cy="35375"/>
            </a:xfrm>
            <a:custGeom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298350" y="5189850"/>
              <a:ext cx="59800" cy="55575"/>
            </a:xfrm>
            <a:custGeom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241950" y="5199100"/>
              <a:ext cx="54750" cy="55575"/>
            </a:xfrm>
            <a:custGeom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238600" y="5205825"/>
              <a:ext cx="11800" cy="50525"/>
            </a:xfrm>
            <a:custGeom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279825" y="5156175"/>
              <a:ext cx="16025" cy="23600"/>
            </a:xfrm>
            <a:custGeom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257100" y="5134300"/>
              <a:ext cx="58950" cy="58925"/>
            </a:xfrm>
            <a:custGeom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010500" y="2891150"/>
              <a:ext cx="2237250" cy="272750"/>
            </a:xfrm>
            <a:custGeom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328725" y="4410425"/>
              <a:ext cx="81650" cy="25275"/>
            </a:xfrm>
            <a:custGeom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328725" y="4446625"/>
              <a:ext cx="90075" cy="27800"/>
            </a:xfrm>
            <a:custGeom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328725" y="4515650"/>
              <a:ext cx="53875" cy="20225"/>
            </a:xfrm>
            <a:custGeom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1480150" y="5161225"/>
              <a:ext cx="58950" cy="58100"/>
            </a:xfrm>
            <a:custGeom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599675" y="5145225"/>
              <a:ext cx="59800" cy="54750"/>
            </a:xfrm>
            <a:custGeom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358950" y="5178900"/>
              <a:ext cx="57275" cy="63150"/>
            </a:xfrm>
            <a:custGeom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328725" y="4427250"/>
              <a:ext cx="93450" cy="34550"/>
            </a:xfrm>
            <a:custGeom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379150" y="5199100"/>
              <a:ext cx="16025" cy="19375"/>
            </a:xfrm>
            <a:custGeom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1618200" y="4963425"/>
              <a:ext cx="58100" cy="54725"/>
            </a:xfrm>
            <a:custGeom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1077825" y="5125025"/>
              <a:ext cx="18550" cy="21075"/>
            </a:xfrm>
            <a:custGeom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853825" y="4795925"/>
              <a:ext cx="42100" cy="569025"/>
            </a:xfrm>
            <a:custGeom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3628175" y="4015675"/>
              <a:ext cx="10125" cy="12650"/>
            </a:xfrm>
            <a:custGeom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1049200" y="5284950"/>
              <a:ext cx="58950" cy="70725"/>
            </a:xfrm>
            <a:custGeom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3599550" y="4372550"/>
              <a:ext cx="38750" cy="44625"/>
            </a:xfrm>
            <a:custGeom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1076150" y="5162900"/>
              <a:ext cx="59775" cy="56425"/>
            </a:xfrm>
            <a:custGeom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762075" y="4700825"/>
              <a:ext cx="125425" cy="712925"/>
            </a:xfrm>
            <a:custGeom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056775" y="5104825"/>
              <a:ext cx="57275" cy="63150"/>
            </a:xfrm>
            <a:custGeom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3645850" y="4022400"/>
              <a:ext cx="40425" cy="10125"/>
            </a:xfrm>
            <a:custGeom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3509500" y="3976950"/>
              <a:ext cx="259275" cy="457900"/>
            </a:xfrm>
            <a:custGeom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725150" y="2891150"/>
              <a:ext cx="2679175" cy="790400"/>
            </a:xfrm>
            <a:custGeom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475175" y="4197475"/>
              <a:ext cx="269375" cy="75775"/>
            </a:xfrm>
            <a:custGeom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733575" y="4522375"/>
              <a:ext cx="19375" cy="10125"/>
            </a:xfrm>
            <a:custGeom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1440600" y="4990350"/>
              <a:ext cx="55575" cy="55575"/>
            </a:xfrm>
            <a:custGeom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3530550" y="4035875"/>
              <a:ext cx="219700" cy="344275"/>
            </a:xfrm>
            <a:custGeom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988600" y="5295900"/>
              <a:ext cx="60625" cy="64000"/>
            </a:xfrm>
            <a:custGeom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1100550" y="4580450"/>
              <a:ext cx="24425" cy="9275"/>
            </a:xfrm>
            <a:custGeom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1938050" y="4972675"/>
              <a:ext cx="222225" cy="368700"/>
            </a:xfrm>
            <a:custGeom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1257100" y="5015600"/>
              <a:ext cx="57275" cy="62325"/>
            </a:xfrm>
            <a:custGeom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830375" y="2891150"/>
              <a:ext cx="183500" cy="267700"/>
            </a:xfrm>
            <a:custGeom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1316875" y="5008025"/>
              <a:ext cx="58100" cy="55575"/>
            </a:xfrm>
            <a:custGeom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138425" y="5119150"/>
              <a:ext cx="19400" cy="16000"/>
            </a:xfrm>
            <a:custGeom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3384075" y="4763100"/>
              <a:ext cx="22775" cy="22750"/>
            </a:xfrm>
            <a:custGeom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378325" y="4997925"/>
              <a:ext cx="58100" cy="57275"/>
            </a:xfrm>
            <a:custGeom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1402725" y="5029925"/>
              <a:ext cx="10125" cy="15175"/>
            </a:xfrm>
            <a:custGeom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328725" y="4115825"/>
              <a:ext cx="825725" cy="756725"/>
            </a:xfrm>
            <a:custGeom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342950" y="5039175"/>
              <a:ext cx="12675" cy="15175"/>
            </a:xfrm>
            <a:custGeom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117375" y="5097250"/>
              <a:ext cx="58125" cy="55575"/>
            </a:xfrm>
            <a:custGeom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328725" y="4697450"/>
              <a:ext cx="135525" cy="41275"/>
            </a:xfrm>
            <a:custGeom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3661000" y="4008100"/>
              <a:ext cx="7600" cy="7600"/>
            </a:xfrm>
            <a:custGeom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2890000" y="4783300"/>
              <a:ext cx="886350" cy="58950"/>
            </a:xfrm>
            <a:custGeom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2885800" y="4699125"/>
              <a:ext cx="890550" cy="64000"/>
            </a:xfrm>
            <a:custGeom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3352100" y="4769000"/>
              <a:ext cx="11800" cy="11800"/>
            </a:xfrm>
            <a:custGeom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1281525" y="5046750"/>
              <a:ext cx="15175" cy="21900"/>
            </a:xfrm>
            <a:custGeom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1139275" y="5035800"/>
              <a:ext cx="55575" cy="54750"/>
            </a:xfrm>
            <a:custGeom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981025" y="5147750"/>
              <a:ext cx="24450" cy="20225"/>
            </a:xfrm>
            <a:custGeom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1325275" y="4965950"/>
              <a:ext cx="60650" cy="42100"/>
            </a:xfrm>
            <a:custGeom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1385050" y="4957525"/>
              <a:ext cx="60625" cy="42125"/>
            </a:xfrm>
            <a:custGeom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1635025" y="4922175"/>
              <a:ext cx="57275" cy="37900"/>
            </a:xfrm>
            <a:custGeom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1453225" y="4947425"/>
              <a:ext cx="54725" cy="42125"/>
            </a:xfrm>
            <a:custGeom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199025" y="4985300"/>
              <a:ext cx="61475" cy="39600"/>
            </a:xfrm>
            <a:custGeom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573600" y="4930600"/>
              <a:ext cx="58925" cy="38750"/>
            </a:xfrm>
            <a:custGeom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1512150" y="4939850"/>
              <a:ext cx="58950" cy="38750"/>
            </a:xfrm>
            <a:custGeom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012175" y="5015600"/>
              <a:ext cx="57250" cy="37900"/>
            </a:xfrm>
            <a:custGeom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073625" y="5003825"/>
              <a:ext cx="61450" cy="40425"/>
            </a:xfrm>
            <a:custGeom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015550" y="5053475"/>
              <a:ext cx="58100" cy="55600"/>
            </a:xfrm>
            <a:custGeom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1102225" y="5070325"/>
              <a:ext cx="16025" cy="19375"/>
            </a:xfrm>
            <a:custGeom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135900" y="4995400"/>
              <a:ext cx="59800" cy="40425"/>
            </a:xfrm>
            <a:custGeom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1076975" y="5043375"/>
              <a:ext cx="58100" cy="57275"/>
            </a:xfrm>
            <a:custGeom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219225" y="5053475"/>
              <a:ext cx="16875" cy="18550"/>
            </a:xfrm>
            <a:custGeom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196500" y="5026550"/>
              <a:ext cx="58950" cy="55575"/>
            </a:xfrm>
            <a:custGeom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262150" y="4976900"/>
              <a:ext cx="59800" cy="39575"/>
            </a:xfrm>
            <a:custGeom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830300" y="5214250"/>
              <a:ext cx="10975" cy="16025"/>
            </a:xfrm>
            <a:custGeom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807575" y="5213400"/>
              <a:ext cx="6775" cy="29500"/>
            </a:xfrm>
            <a:custGeom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1807575" y="5201625"/>
              <a:ext cx="58100" cy="38750"/>
            </a:xfrm>
            <a:custGeom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1763825" y="5194050"/>
              <a:ext cx="18525" cy="11800"/>
            </a:xfrm>
            <a:custGeom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1695625" y="4910400"/>
              <a:ext cx="62325" cy="41275"/>
            </a:xfrm>
            <a:custGeom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1744450" y="5182275"/>
              <a:ext cx="58100" cy="68200"/>
            </a:xfrm>
            <a:custGeom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1768875" y="5223500"/>
              <a:ext cx="17700" cy="11825"/>
            </a:xfrm>
            <a:custGeom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1688900" y="5216775"/>
              <a:ext cx="58100" cy="40425"/>
            </a:xfrm>
            <a:custGeom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1737725" y="4941550"/>
              <a:ext cx="90075" cy="58100"/>
            </a:xfrm>
            <a:custGeom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1789900" y="4970150"/>
              <a:ext cx="23600" cy="16025"/>
            </a:xfrm>
            <a:custGeom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1758750" y="4901975"/>
              <a:ext cx="58950" cy="41275"/>
            </a:xfrm>
            <a:custGeom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1804225" y="5028225"/>
              <a:ext cx="22750" cy="21075"/>
            </a:xfrm>
            <a:custGeom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1719200" y="5112400"/>
              <a:ext cx="133850" cy="72425"/>
            </a:xfrm>
            <a:custGeom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778125" y="4997925"/>
              <a:ext cx="69875" cy="111975"/>
            </a:xfrm>
            <a:custGeom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981025" y="5233600"/>
              <a:ext cx="74950" cy="60650"/>
            </a:xfrm>
            <a:custGeom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837100" y="3663850"/>
              <a:ext cx="44625" cy="40425"/>
            </a:xfrm>
            <a:custGeom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862350" y="3691625"/>
              <a:ext cx="13500" cy="13475"/>
            </a:xfrm>
            <a:custGeom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950725" y="5023175"/>
              <a:ext cx="58950" cy="38750"/>
            </a:xfrm>
            <a:custGeom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630050" y="3368400"/>
              <a:ext cx="233175" cy="212975"/>
            </a:xfrm>
            <a:custGeom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96525" y="3543475"/>
              <a:ext cx="79150" cy="20225"/>
            </a:xfrm>
            <a:custGeom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008800" y="3646150"/>
              <a:ext cx="23600" cy="50550"/>
            </a:xfrm>
            <a:custGeom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782400" y="3562000"/>
              <a:ext cx="27800" cy="11800"/>
            </a:xfrm>
            <a:custGeom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3432900" y="5444025"/>
              <a:ext cx="35375" cy="25275"/>
            </a:xfrm>
            <a:custGeom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3291500" y="5425525"/>
              <a:ext cx="109450" cy="36200"/>
            </a:xfrm>
            <a:custGeom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632575" y="3558625"/>
              <a:ext cx="24425" cy="12650"/>
            </a:xfrm>
            <a:custGeom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2855500" y="5364075"/>
              <a:ext cx="920850" cy="71575"/>
            </a:xfrm>
            <a:custGeom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3219125" y="5439825"/>
              <a:ext cx="32000" cy="8450"/>
            </a:xfrm>
            <a:custGeom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3221650" y="5413725"/>
              <a:ext cx="32850" cy="7600"/>
            </a:xfrm>
            <a:custGeom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3225000" y="5426350"/>
              <a:ext cx="34550" cy="10975"/>
            </a:xfrm>
            <a:custGeom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2757850" y="5409525"/>
              <a:ext cx="584175" cy="67350"/>
            </a:xfrm>
            <a:custGeom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829525" y="3584725"/>
              <a:ext cx="53900" cy="19375"/>
            </a:xfrm>
            <a:custGeom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711625" y="5231075"/>
              <a:ext cx="10125" cy="15175"/>
            </a:xfrm>
            <a:custGeom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923800" y="4840525"/>
              <a:ext cx="959550" cy="542925"/>
            </a:xfrm>
            <a:custGeom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965875" y="3714350"/>
              <a:ext cx="25" cy="25"/>
            </a:xfrm>
            <a:custGeom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954950" y="5060225"/>
              <a:ext cx="58100" cy="63150"/>
            </a:xfrm>
            <a:custGeom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956625" y="3705925"/>
              <a:ext cx="10125" cy="10125"/>
            </a:xfrm>
            <a:custGeom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973450" y="5173850"/>
              <a:ext cx="103550" cy="63150"/>
            </a:xfrm>
            <a:custGeom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614050" y="3595650"/>
              <a:ext cx="114500" cy="94300"/>
            </a:xfrm>
            <a:custGeom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963350" y="5113250"/>
              <a:ext cx="90100" cy="63150"/>
            </a:xfrm>
            <a:custGeom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947375" y="3694975"/>
              <a:ext cx="33675" cy="37900"/>
            </a:xfrm>
            <a:custGeom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659500" y="3640275"/>
              <a:ext cx="14325" cy="13475"/>
            </a:xfrm>
            <a:custGeom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470950" y="3557775"/>
              <a:ext cx="100200" cy="96825"/>
            </a:xfrm>
            <a:custGeom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46550" y="3524950"/>
              <a:ext cx="579125" cy="253375"/>
            </a:xfrm>
            <a:custGeom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492850" y="3578825"/>
              <a:ext cx="53900" cy="58950"/>
            </a:xfrm>
            <a:custGeom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928850" y="3674775"/>
              <a:ext cx="71575" cy="75775"/>
            </a:xfrm>
            <a:custGeom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366525" y="5127550"/>
              <a:ext cx="8450" cy="50525"/>
            </a:xfrm>
            <a:custGeom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542450" y="5034975"/>
              <a:ext cx="55575" cy="55575"/>
            </a:xfrm>
            <a:custGeom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618200" y="5046750"/>
              <a:ext cx="18550" cy="16025"/>
            </a:xfrm>
            <a:custGeom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667850" y="5082100"/>
              <a:ext cx="9300" cy="50525"/>
            </a:xfrm>
            <a:custGeom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1599675" y="5025700"/>
              <a:ext cx="58950" cy="55600"/>
            </a:xfrm>
            <a:custGeom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1619875" y="5082100"/>
              <a:ext cx="52225" cy="58100"/>
            </a:xfrm>
            <a:custGeom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1540750" y="5161225"/>
              <a:ext cx="10975" cy="49675"/>
            </a:xfrm>
            <a:custGeom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1550025" y="5212575"/>
              <a:ext cx="58950" cy="10125"/>
            </a:xfrm>
            <a:custGeom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1465000" y="5020650"/>
              <a:ext cx="10975" cy="16875"/>
            </a:xfrm>
            <a:custGeom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1557600" y="5166275"/>
              <a:ext cx="19375" cy="10975"/>
            </a:xfrm>
            <a:custGeom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1438075" y="4997925"/>
              <a:ext cx="11800" cy="49700"/>
            </a:xfrm>
            <a:custGeom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1502875" y="5066100"/>
              <a:ext cx="5075" cy="15200"/>
            </a:xfrm>
            <a:custGeom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1497825" y="4981950"/>
              <a:ext cx="58950" cy="54725"/>
            </a:xfrm>
            <a:custGeom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1560125" y="5056850"/>
              <a:ext cx="16025" cy="16850"/>
            </a:xfrm>
            <a:custGeom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1524775" y="5011400"/>
              <a:ext cx="13475" cy="14325"/>
            </a:xfrm>
            <a:custGeom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1438925" y="5074525"/>
              <a:ext cx="17700" cy="15175"/>
            </a:xfrm>
            <a:custGeom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1480150" y="5042550"/>
              <a:ext cx="58100" cy="57250"/>
            </a:xfrm>
            <a:custGeom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1440600" y="5193200"/>
              <a:ext cx="17700" cy="14350"/>
            </a:xfrm>
            <a:custGeom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1439750" y="5109050"/>
              <a:ext cx="55575" cy="56400"/>
            </a:xfrm>
            <a:custGeom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1460800" y="5130075"/>
              <a:ext cx="11800" cy="16875"/>
            </a:xfrm>
            <a:custGeom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419550" y="5171325"/>
              <a:ext cx="57275" cy="55575"/>
            </a:xfrm>
            <a:custGeom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339600" y="5147750"/>
              <a:ext cx="21900" cy="19400"/>
            </a:xfrm>
            <a:custGeom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377475" y="5118300"/>
              <a:ext cx="59775" cy="56425"/>
            </a:xfrm>
            <a:custGeom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403575" y="5140175"/>
              <a:ext cx="16000" cy="16025"/>
            </a:xfrm>
            <a:custGeom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1543275" y="5153650"/>
              <a:ext cx="54750" cy="55575"/>
            </a:xfrm>
            <a:custGeom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559275" y="5089675"/>
              <a:ext cx="58100" cy="58950"/>
            </a:xfrm>
            <a:custGeom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1584525" y="5112400"/>
              <a:ext cx="16025" cy="18550"/>
            </a:xfrm>
            <a:custGeom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1539925" y="5041700"/>
              <a:ext cx="10950" cy="50525"/>
            </a:xfrm>
            <a:custGeom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1521400" y="5122500"/>
              <a:ext cx="17700" cy="16875"/>
            </a:xfrm>
            <a:custGeom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496150" y="5182275"/>
              <a:ext cx="21900" cy="16850"/>
            </a:xfrm>
            <a:custGeom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498675" y="5098950"/>
              <a:ext cx="58100" cy="59775"/>
            </a:xfrm>
            <a:custGeom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619050" y="5212575"/>
              <a:ext cx="9275" cy="56400"/>
            </a:xfrm>
            <a:custGeom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136750" y="5042550"/>
              <a:ext cx="11800" cy="50525"/>
            </a:xfrm>
            <a:custGeom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160325" y="5061050"/>
              <a:ext cx="16850" cy="22775"/>
            </a:xfrm>
            <a:custGeom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103925" y="5181425"/>
              <a:ext cx="12650" cy="18550"/>
            </a:xfrm>
            <a:custGeom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057625" y="5223500"/>
              <a:ext cx="57250" cy="63175"/>
            </a:xfrm>
            <a:custGeom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1204075" y="5109050"/>
              <a:ext cx="11825" cy="5075"/>
            </a:xfrm>
            <a:custGeom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1178825" y="5088000"/>
              <a:ext cx="58100" cy="57250"/>
            </a:xfrm>
            <a:custGeom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1202400" y="5112400"/>
              <a:ext cx="13500" cy="16025"/>
            </a:xfrm>
            <a:custGeom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1109800" y="5277375"/>
              <a:ext cx="58950" cy="64000"/>
            </a:xfrm>
            <a:custGeom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1660275" y="5133450"/>
              <a:ext cx="57275" cy="63150"/>
            </a:xfrm>
            <a:custGeom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620725" y="5199100"/>
              <a:ext cx="60625" cy="69875"/>
            </a:xfrm>
            <a:custGeom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201550" y="5226875"/>
              <a:ext cx="16025" cy="17700"/>
            </a:xfrm>
            <a:custGeom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546650" y="5208350"/>
              <a:ext cx="73250" cy="67375"/>
            </a:xfrm>
            <a:custGeom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246175" y="5223500"/>
              <a:ext cx="300500" cy="101875"/>
            </a:xfrm>
            <a:custGeom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169575" y="5265600"/>
              <a:ext cx="79975" cy="69875"/>
            </a:xfrm>
            <a:custGeom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418725" y="5052650"/>
              <a:ext cx="58100" cy="55575"/>
            </a:xfrm>
            <a:custGeom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241125" y="5079575"/>
              <a:ext cx="55575" cy="55575"/>
            </a:xfrm>
            <a:custGeom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318550" y="5092200"/>
              <a:ext cx="18550" cy="16025"/>
            </a:xfrm>
            <a:custGeom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138425" y="5153650"/>
              <a:ext cx="55575" cy="57250"/>
            </a:xfrm>
            <a:custGeom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238600" y="5087150"/>
              <a:ext cx="10950" cy="49700"/>
            </a:xfrm>
            <a:custGeom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382525" y="5082950"/>
              <a:ext cx="12650" cy="16025"/>
            </a:xfrm>
            <a:custGeom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298350" y="5071175"/>
              <a:ext cx="58950" cy="55575"/>
            </a:xfrm>
            <a:custGeom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1358125" y="5059375"/>
              <a:ext cx="58100" cy="63150"/>
            </a:xfrm>
            <a:custGeom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1262150" y="5100625"/>
              <a:ext cx="13500" cy="17700"/>
            </a:xfrm>
            <a:custGeom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118225" y="5216775"/>
              <a:ext cx="57275" cy="55575"/>
            </a:xfrm>
            <a:custGeom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162000" y="5176375"/>
              <a:ext cx="12650" cy="18550"/>
            </a:xfrm>
            <a:custGeom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219225" y="5164600"/>
              <a:ext cx="16025" cy="22750"/>
            </a:xfrm>
            <a:custGeom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140100" y="5236975"/>
              <a:ext cx="16875" cy="18550"/>
            </a:xfrm>
            <a:custGeom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197350" y="5143550"/>
              <a:ext cx="58100" cy="60625"/>
            </a:xfrm>
            <a:custGeom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178825" y="5206675"/>
              <a:ext cx="58950" cy="57250"/>
            </a:xfrm>
            <a:custGeom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4" name="Shape 664"/>
          <p:cNvSpPr txBox="1"/>
          <p:nvPr>
            <p:ph idx="1" type="body"/>
          </p:nvPr>
        </p:nvSpPr>
        <p:spPr>
          <a:xfrm>
            <a:off x="1832400" y="2653800"/>
            <a:ext cx="5479200" cy="10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68300" lvl="0" marL="457200" rtl="0" algn="ctr">
              <a:spcBef>
                <a:spcPts val="600"/>
              </a:spcBef>
              <a:spcAft>
                <a:spcPts val="0"/>
              </a:spcAft>
              <a:buClr>
                <a:srgbClr val="F55D4B"/>
              </a:buClr>
              <a:buSzPts val="2200"/>
              <a:buChar char="✖"/>
              <a:defRPr i="1" sz="2200">
                <a:solidFill>
                  <a:srgbClr val="F55D4B"/>
                </a:solidFill>
              </a:defRPr>
            </a:lvl1pPr>
            <a:lvl2pPr indent="-368300" lvl="1" marL="914400" rt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i="1">
                <a:solidFill>
                  <a:srgbClr val="F55D4B"/>
                </a:solidFill>
              </a:defRPr>
            </a:lvl2pPr>
            <a:lvl3pPr indent="-368300" lvl="2" marL="1371600" rt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i="1" sz="2200">
                <a:solidFill>
                  <a:srgbClr val="F55D4B"/>
                </a:solidFill>
              </a:defRPr>
            </a:lvl3pPr>
            <a:lvl4pPr indent="-368300" lvl="3" marL="1828800" rt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i="1" sz="2200">
                <a:solidFill>
                  <a:srgbClr val="F55D4B"/>
                </a:solidFill>
              </a:defRPr>
            </a:lvl4pPr>
            <a:lvl5pPr indent="-368300" lvl="4" marL="2286000" rt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i="1" sz="2200">
                <a:solidFill>
                  <a:srgbClr val="F55D4B"/>
                </a:solidFill>
              </a:defRPr>
            </a:lvl5pPr>
            <a:lvl6pPr indent="-368300" lvl="5" marL="2743200" rt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i="1" sz="2200">
                <a:solidFill>
                  <a:srgbClr val="F55D4B"/>
                </a:solidFill>
              </a:defRPr>
            </a:lvl6pPr>
            <a:lvl7pPr indent="-368300" lvl="6" marL="3200400" rt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i="1" sz="2200">
                <a:solidFill>
                  <a:srgbClr val="F55D4B"/>
                </a:solidFill>
              </a:defRPr>
            </a:lvl7pPr>
            <a:lvl8pPr indent="-368300" lvl="7" marL="3657600" rt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i="1" sz="2200">
                <a:solidFill>
                  <a:srgbClr val="F55D4B"/>
                </a:solidFill>
              </a:defRPr>
            </a:lvl8pPr>
            <a:lvl9pPr indent="-368300" lvl="8" marL="411480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i="1" sz="2200">
                <a:solidFill>
                  <a:srgbClr val="F55D4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Shape 666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667" name="Shape 667"/>
            <p:cNvSpPr/>
            <p:nvPr/>
          </p:nvSpPr>
          <p:spPr>
            <a:xfrm>
              <a:off x="6911650" y="2942500"/>
              <a:ext cx="56425" cy="5075"/>
            </a:xfrm>
            <a:custGeom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4378125" y="2979525"/>
              <a:ext cx="20225" cy="17700"/>
            </a:xfrm>
            <a:custGeom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4356250" y="295597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4518700" y="2973650"/>
              <a:ext cx="18550" cy="19375"/>
            </a:xfrm>
            <a:custGeom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4386550" y="2891150"/>
              <a:ext cx="8450" cy="57275"/>
            </a:xfrm>
            <a:custGeom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4526275" y="2891150"/>
              <a:ext cx="62300" cy="55575"/>
            </a:xfrm>
            <a:custGeom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3896675" y="2891150"/>
              <a:ext cx="62325" cy="11825"/>
            </a:xfrm>
            <a:custGeom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4501875" y="2950925"/>
              <a:ext cx="58100" cy="59775"/>
            </a:xfrm>
            <a:custGeom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4484200" y="2917250"/>
              <a:ext cx="15175" cy="16850"/>
            </a:xfrm>
            <a:custGeom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4390750" y="2891150"/>
              <a:ext cx="58125" cy="56425"/>
            </a:xfrm>
            <a:custGeom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4455575" y="2891150"/>
              <a:ext cx="8450" cy="52225"/>
            </a:xfrm>
            <a:custGeom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4596975" y="2891150"/>
              <a:ext cx="62325" cy="47175"/>
            </a:xfrm>
            <a:custGeom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4245150" y="2892850"/>
              <a:ext cx="63150" cy="58925"/>
            </a:xfrm>
            <a:custGeom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4341950" y="2923150"/>
              <a:ext cx="10950" cy="17700"/>
            </a:xfrm>
            <a:custGeom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4272075" y="2926500"/>
              <a:ext cx="14350" cy="17700"/>
            </a:xfrm>
            <a:custGeom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4124775" y="2891150"/>
              <a:ext cx="10125" cy="25"/>
            </a:xfrm>
            <a:custGeom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3843650" y="3535050"/>
              <a:ext cx="196150" cy="301350"/>
            </a:xfrm>
            <a:custGeom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4035575" y="2903775"/>
              <a:ext cx="7600" cy="58950"/>
            </a:xfrm>
            <a:custGeom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4414325" y="2920625"/>
              <a:ext cx="12650" cy="19375"/>
            </a:xfrm>
            <a:custGeom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4049025" y="2891150"/>
              <a:ext cx="56425" cy="4250"/>
            </a:xfrm>
            <a:custGeom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4175275" y="2893675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4060825" y="2929025"/>
              <a:ext cx="17700" cy="26125"/>
            </a:xfrm>
            <a:custGeom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039775" y="2901250"/>
              <a:ext cx="58100" cy="60625"/>
            </a:xfrm>
            <a:custGeom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114675" y="2891150"/>
              <a:ext cx="4250" cy="875"/>
            </a:xfrm>
            <a:custGeom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4286400" y="2956800"/>
              <a:ext cx="62300" cy="67375"/>
            </a:xfrm>
            <a:custGeom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288075" y="3030025"/>
              <a:ext cx="6750" cy="58125"/>
            </a:xfrm>
            <a:custGeom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4312475" y="2982050"/>
              <a:ext cx="15175" cy="17700"/>
            </a:xfrm>
            <a:custGeom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315850" y="2891150"/>
              <a:ext cx="64000" cy="58950"/>
            </a:xfrm>
            <a:custGeom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552375" y="2915575"/>
              <a:ext cx="15175" cy="17700"/>
            </a:xfrm>
            <a:custGeom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71925" y="2986275"/>
              <a:ext cx="14325" cy="21050"/>
            </a:xfrm>
            <a:custGeom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150025" y="2965225"/>
              <a:ext cx="58950" cy="59775"/>
            </a:xfrm>
            <a:custGeom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4238425" y="2984575"/>
              <a:ext cx="21050" cy="18550"/>
            </a:xfrm>
            <a:custGeom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4199700" y="2927350"/>
              <a:ext cx="17700" cy="24425"/>
            </a:xfrm>
            <a:custGeom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3843650" y="3509800"/>
              <a:ext cx="220550" cy="34550"/>
            </a:xfrm>
            <a:custGeom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4215700" y="2961850"/>
              <a:ext cx="63975" cy="60625"/>
            </a:xfrm>
            <a:custGeom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4347000" y="5169650"/>
              <a:ext cx="557225" cy="307225"/>
            </a:xfrm>
            <a:custGeom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949700" y="3040125"/>
              <a:ext cx="65675" cy="60650"/>
            </a:xfrm>
            <a:custGeom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713975" y="3144500"/>
              <a:ext cx="61475" cy="74100"/>
            </a:xfrm>
            <a:custGeom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783825" y="3175650"/>
              <a:ext cx="64000" cy="40425"/>
            </a:xfrm>
            <a:custGeom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809075" y="3187425"/>
              <a:ext cx="13500" cy="18550"/>
            </a:xfrm>
            <a:custGeom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4735025" y="3156300"/>
              <a:ext cx="21900" cy="14325"/>
            </a:xfrm>
            <a:custGeom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4691250" y="3071275"/>
              <a:ext cx="152375" cy="70725"/>
            </a:xfrm>
            <a:custGeom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3904250" y="3176500"/>
              <a:ext cx="62325" cy="77450"/>
            </a:xfrm>
            <a:custGeom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3843650" y="4433150"/>
              <a:ext cx="366175" cy="525250"/>
            </a:xfrm>
            <a:custGeom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483350" y="3152075"/>
              <a:ext cx="79975" cy="72425"/>
            </a:xfrm>
            <a:custGeom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045675" y="3169750"/>
              <a:ext cx="85875" cy="74950"/>
            </a:xfrm>
            <a:custGeom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792250" y="2902100"/>
              <a:ext cx="27800" cy="20225"/>
            </a:xfrm>
            <a:custGeom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374775" y="5194050"/>
              <a:ext cx="236525" cy="188575"/>
            </a:xfrm>
            <a:custGeom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6859475" y="5379225"/>
              <a:ext cx="306400" cy="97650"/>
            </a:xfrm>
            <a:custGeom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659275" y="5290000"/>
              <a:ext cx="214650" cy="186875"/>
            </a:xfrm>
            <a:custGeom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6519425" y="5245400"/>
              <a:ext cx="57250" cy="53900"/>
            </a:xfrm>
            <a:custGeom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6448725" y="5146075"/>
              <a:ext cx="392250" cy="330800"/>
            </a:xfrm>
            <a:custGeom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7192775" y="5434775"/>
              <a:ext cx="98500" cy="42100"/>
            </a:xfrm>
            <a:custGeom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6474825" y="5198250"/>
              <a:ext cx="22750" cy="21925"/>
            </a:xfrm>
            <a:custGeom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4037250" y="5245400"/>
              <a:ext cx="38750" cy="106075"/>
            </a:xfrm>
            <a:custGeom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4124775" y="5049275"/>
              <a:ext cx="64850" cy="42125"/>
            </a:xfrm>
            <a:custGeom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039775" y="2891150"/>
              <a:ext cx="5075" cy="5925"/>
            </a:xfrm>
            <a:custGeom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015375" y="4990350"/>
              <a:ext cx="185175" cy="365325"/>
            </a:xfrm>
            <a:custGeom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6735750" y="2891150"/>
              <a:ext cx="270200" cy="160800"/>
            </a:xfrm>
            <a:custGeom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272075" y="3094000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512800" y="3015725"/>
              <a:ext cx="64000" cy="63150"/>
            </a:xfrm>
            <a:custGeom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201375" y="3099050"/>
              <a:ext cx="64000" cy="59800"/>
            </a:xfrm>
            <a:custGeom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4426950" y="2952600"/>
              <a:ext cx="64000" cy="60625"/>
            </a:xfrm>
            <a:custGeom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539750" y="3040125"/>
              <a:ext cx="17700" cy="21075"/>
            </a:xfrm>
            <a:custGeom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293125" y="3114200"/>
              <a:ext cx="18550" cy="22750"/>
            </a:xfrm>
            <a:custGeom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4136575" y="3101575"/>
              <a:ext cx="58100" cy="59800"/>
            </a:xfrm>
            <a:custGeom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4225800" y="3118425"/>
              <a:ext cx="18525" cy="16000"/>
            </a:xfrm>
            <a:custGeom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4061650" y="3103275"/>
              <a:ext cx="64000" cy="60625"/>
            </a:xfrm>
            <a:custGeom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4156775" y="3122625"/>
              <a:ext cx="15175" cy="15175"/>
            </a:xfrm>
            <a:custGeom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4584350" y="3014875"/>
              <a:ext cx="55575" cy="61475"/>
            </a:xfrm>
            <a:custGeom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4775425" y="2938300"/>
              <a:ext cx="68200" cy="127125"/>
            </a:xfrm>
            <a:custGeom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3843650" y="4529100"/>
              <a:ext cx="340925" cy="344275"/>
            </a:xfrm>
            <a:custGeom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4724925" y="3009000"/>
              <a:ext cx="61450" cy="60625"/>
            </a:xfrm>
            <a:custGeom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4666850" y="2891150"/>
              <a:ext cx="64825" cy="44650"/>
            </a:xfrm>
            <a:custGeom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3843650" y="3535900"/>
              <a:ext cx="228125" cy="383850"/>
            </a:xfrm>
            <a:custGeom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4802350" y="2972800"/>
              <a:ext cx="26125" cy="22750"/>
            </a:xfrm>
            <a:custGeom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3843650" y="4554350"/>
              <a:ext cx="234025" cy="291250"/>
            </a:xfrm>
            <a:custGeom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4707250" y="2941650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4637375" y="2942500"/>
              <a:ext cx="62325" cy="68200"/>
            </a:xfrm>
            <a:custGeom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4652525" y="3011525"/>
              <a:ext cx="64850" cy="60625"/>
            </a:xfrm>
            <a:custGeom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4737550" y="3191650"/>
              <a:ext cx="21900" cy="12650"/>
            </a:xfrm>
            <a:custGeom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4467350" y="3043500"/>
              <a:ext cx="20225" cy="21075"/>
            </a:xfrm>
            <a:custGeom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4443800" y="3019100"/>
              <a:ext cx="62300" cy="65675"/>
            </a:xfrm>
            <a:custGeom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4431175" y="3110000"/>
              <a:ext cx="22750" cy="19375"/>
            </a:xfrm>
            <a:custGeom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552375" y="3084750"/>
              <a:ext cx="63975" cy="59775"/>
            </a:xfrm>
            <a:custGeom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4586025" y="2969425"/>
              <a:ext cx="22750" cy="17700"/>
            </a:xfrm>
            <a:custGeom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567525" y="3158825"/>
              <a:ext cx="5900" cy="65675"/>
            </a:xfrm>
            <a:custGeom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670200" y="3192475"/>
              <a:ext cx="10975" cy="16875"/>
            </a:xfrm>
            <a:custGeom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623075" y="3079700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6826650" y="4567825"/>
              <a:ext cx="297975" cy="292925"/>
            </a:xfrm>
            <a:custGeom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570050" y="3149550"/>
              <a:ext cx="64825" cy="75775"/>
            </a:xfrm>
            <a:custGeom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134050" y="3160500"/>
              <a:ext cx="342600" cy="82500"/>
            </a:xfrm>
            <a:custGeom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4573400" y="3096525"/>
              <a:ext cx="17700" cy="16025"/>
            </a:xfrm>
            <a:custGeom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3843650" y="3111675"/>
              <a:ext cx="69900" cy="65675"/>
            </a:xfrm>
            <a:custGeom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3974950" y="2891150"/>
              <a:ext cx="60650" cy="10125"/>
            </a:xfrm>
            <a:custGeom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3843650" y="3181550"/>
              <a:ext cx="53900" cy="69875"/>
            </a:xfrm>
            <a:custGeom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3921100" y="3108325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4639075" y="3015725"/>
              <a:ext cx="6750" cy="58100"/>
            </a:xfrm>
            <a:custGeom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4113850" y="3054450"/>
              <a:ext cx="18525" cy="26125"/>
            </a:xfrm>
            <a:custGeom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3974125" y="3175650"/>
              <a:ext cx="63150" cy="69050"/>
            </a:xfrm>
            <a:custGeom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4091950" y="3033400"/>
              <a:ext cx="62325" cy="65675"/>
            </a:xfrm>
            <a:custGeom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4132350" y="3104100"/>
              <a:ext cx="8450" cy="58100"/>
            </a:xfrm>
            <a:custGeom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015375" y="3126825"/>
              <a:ext cx="18525" cy="21925"/>
            </a:xfrm>
            <a:custGeom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3990950" y="3106625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412650" y="3088950"/>
              <a:ext cx="64825" cy="60625"/>
            </a:xfrm>
            <a:custGeom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994975" y="3960950"/>
              <a:ext cx="296300" cy="452025"/>
            </a:xfrm>
            <a:custGeom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5857000" y="2891150"/>
              <a:ext cx="1266800" cy="381325"/>
            </a:xfrm>
            <a:custGeom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7126300" y="4418850"/>
              <a:ext cx="32850" cy="23575"/>
            </a:xfrm>
            <a:custGeom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7000875" y="3964325"/>
              <a:ext cx="17700" cy="17700"/>
            </a:xfrm>
            <a:custGeom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7124600" y="4429775"/>
              <a:ext cx="8450" cy="15175"/>
            </a:xfrm>
            <a:custGeom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900725" y="2972800"/>
              <a:ext cx="58925" cy="9275"/>
            </a:xfrm>
            <a:custGeom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6748375" y="3072975"/>
              <a:ext cx="106900" cy="36200"/>
            </a:xfrm>
            <a:custGeom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7065675" y="3940750"/>
              <a:ext cx="53075" cy="20225"/>
            </a:xfrm>
            <a:custGeom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4645800" y="3178175"/>
              <a:ext cx="64825" cy="42100"/>
            </a:xfrm>
            <a:custGeom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748375" y="3108325"/>
              <a:ext cx="73250" cy="25275"/>
            </a:xfrm>
            <a:custGeom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6743325" y="3060350"/>
              <a:ext cx="93450" cy="21900"/>
            </a:xfrm>
            <a:custGeom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7182675" y="4392750"/>
              <a:ext cx="76625" cy="40425"/>
            </a:xfrm>
            <a:custGeom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6135600" y="2891150"/>
              <a:ext cx="26975" cy="145650"/>
            </a:xfrm>
            <a:custGeom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3843650" y="2891150"/>
              <a:ext cx="1028600" cy="388050"/>
            </a:xfrm>
            <a:custGeom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583400" y="4932275"/>
              <a:ext cx="707875" cy="436025"/>
            </a:xfrm>
            <a:custGeom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4783000" y="3183225"/>
              <a:ext cx="5075" cy="33700"/>
            </a:xfrm>
            <a:custGeom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4735025" y="2891150"/>
              <a:ext cx="100175" cy="42125"/>
            </a:xfrm>
            <a:custGeom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612850" y="4974375"/>
              <a:ext cx="14325" cy="15175"/>
            </a:xfrm>
            <a:custGeom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971425" y="3905400"/>
              <a:ext cx="319850" cy="567325"/>
            </a:xfrm>
            <a:custGeom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7159950" y="3928975"/>
              <a:ext cx="10975" cy="10125"/>
            </a:xfrm>
            <a:custGeom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7158275" y="5139350"/>
              <a:ext cx="67350" cy="65675"/>
            </a:xfrm>
            <a:custGeom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6637250" y="5024025"/>
              <a:ext cx="49700" cy="49675"/>
            </a:xfrm>
            <a:custGeom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7121250" y="4706700"/>
              <a:ext cx="170025" cy="420875"/>
            </a:xfrm>
            <a:custGeom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027150" y="2993850"/>
              <a:ext cx="23600" cy="16850"/>
            </a:xfrm>
            <a:custGeom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4005250" y="2970275"/>
              <a:ext cx="63175" cy="59775"/>
            </a:xfrm>
            <a:custGeom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4969000" y="2997200"/>
              <a:ext cx="16875" cy="10125"/>
            </a:xfrm>
            <a:custGeom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3979175" y="3059500"/>
              <a:ext cx="15175" cy="21900"/>
            </a:xfrm>
            <a:custGeom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3935400" y="2971125"/>
              <a:ext cx="61475" cy="67350"/>
            </a:xfrm>
            <a:custGeom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4085225" y="3125150"/>
              <a:ext cx="19375" cy="19375"/>
            </a:xfrm>
            <a:custGeom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4075975" y="2966900"/>
              <a:ext cx="63975" cy="60625"/>
            </a:xfrm>
            <a:custGeom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4101225" y="2991325"/>
              <a:ext cx="16000" cy="19375"/>
            </a:xfrm>
            <a:custGeom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4046500" y="3060350"/>
              <a:ext cx="15175" cy="21900"/>
            </a:xfrm>
            <a:custGeom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4022100" y="3037600"/>
              <a:ext cx="61475" cy="60650"/>
            </a:xfrm>
            <a:custGeom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4972375" y="2979525"/>
              <a:ext cx="17700" cy="9300"/>
            </a:xfrm>
            <a:custGeom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4949650" y="2944175"/>
              <a:ext cx="274425" cy="118725"/>
            </a:xfrm>
            <a:custGeom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3969075" y="2891150"/>
              <a:ext cx="5075" cy="8450"/>
            </a:xfrm>
            <a:custGeom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3843650" y="2908000"/>
              <a:ext cx="42125" cy="65675"/>
            </a:xfrm>
            <a:custGeom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3843650" y="3008150"/>
              <a:ext cx="26975" cy="21900"/>
            </a:xfrm>
            <a:custGeom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3990950" y="2931550"/>
              <a:ext cx="19375" cy="22750"/>
            </a:xfrm>
            <a:custGeom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3964850" y="2903775"/>
              <a:ext cx="64000" cy="60625"/>
            </a:xfrm>
            <a:custGeom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4104575" y="2989625"/>
              <a:ext cx="13500" cy="5075"/>
            </a:xfrm>
            <a:custGeom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3843650" y="2891150"/>
              <a:ext cx="46325" cy="13500"/>
            </a:xfrm>
            <a:custGeom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3843650" y="3044350"/>
              <a:ext cx="101875" cy="60625"/>
            </a:xfrm>
            <a:custGeom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3894150" y="2907150"/>
              <a:ext cx="63150" cy="58950"/>
            </a:xfrm>
            <a:custGeom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3957275" y="2992150"/>
              <a:ext cx="20225" cy="25275"/>
            </a:xfrm>
            <a:custGeom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3843650" y="2973650"/>
              <a:ext cx="82525" cy="63975"/>
            </a:xfrm>
            <a:custGeom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4394975" y="3045175"/>
              <a:ext cx="14325" cy="19400"/>
            </a:xfrm>
            <a:custGeom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4464000" y="2891150"/>
              <a:ext cx="55575" cy="53050"/>
            </a:xfrm>
            <a:custGeom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4452200" y="2976175"/>
              <a:ext cx="5925" cy="17700"/>
            </a:xfrm>
            <a:custGeom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4373075" y="3023300"/>
              <a:ext cx="61475" cy="60625"/>
            </a:xfrm>
            <a:custGeom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7067375" y="4626750"/>
              <a:ext cx="59775" cy="239900"/>
            </a:xfrm>
            <a:custGeom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4497650" y="2953450"/>
              <a:ext cx="8450" cy="58100"/>
            </a:xfrm>
            <a:custGeom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4487550" y="3155450"/>
              <a:ext cx="68200" cy="7600"/>
            </a:xfrm>
            <a:custGeom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4487550" y="3087275"/>
              <a:ext cx="58100" cy="60625"/>
            </a:xfrm>
            <a:custGeom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4341950" y="309232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4566675" y="2947550"/>
              <a:ext cx="64000" cy="60625"/>
            </a:xfrm>
            <a:custGeom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4483350" y="3089800"/>
              <a:ext cx="8450" cy="58950"/>
            </a:xfrm>
            <a:custGeom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4104575" y="2898725"/>
              <a:ext cx="64000" cy="59800"/>
            </a:xfrm>
            <a:custGeom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4501875" y="3099900"/>
              <a:ext cx="22750" cy="12650"/>
            </a:xfrm>
            <a:custGeom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5144925" y="2978700"/>
              <a:ext cx="56425" cy="56400"/>
            </a:xfrm>
            <a:custGeom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4186225" y="3053600"/>
              <a:ext cx="17700" cy="26125"/>
            </a:xfrm>
            <a:custGeom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4127300" y="2927350"/>
              <a:ext cx="19400" cy="21900"/>
            </a:xfrm>
            <a:custGeom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232525" y="3029200"/>
              <a:ext cx="55575" cy="61475"/>
            </a:xfrm>
            <a:custGeom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4146675" y="2967750"/>
              <a:ext cx="7600" cy="58100"/>
            </a:xfrm>
            <a:custGeom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160975" y="3030025"/>
              <a:ext cx="64850" cy="63175"/>
            </a:xfrm>
            <a:custGeom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4328475" y="3051075"/>
              <a:ext cx="19375" cy="17700"/>
            </a:xfrm>
            <a:custGeom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4254400" y="3051075"/>
              <a:ext cx="25275" cy="22750"/>
            </a:xfrm>
            <a:custGeom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365500" y="3115050"/>
              <a:ext cx="19400" cy="16850"/>
            </a:xfrm>
            <a:custGeom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4301550" y="3025825"/>
              <a:ext cx="64825" cy="60625"/>
            </a:xfrm>
            <a:custGeom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Shape 841"/>
          <p:cNvSpPr txBox="1"/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2" name="Shape 842"/>
          <p:cNvSpPr txBox="1"/>
          <p:nvPr>
            <p:ph idx="1" type="body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✖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Shape 844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845" name="Shape 845"/>
            <p:cNvSpPr/>
            <p:nvPr/>
          </p:nvSpPr>
          <p:spPr>
            <a:xfrm>
              <a:off x="6911650" y="2942500"/>
              <a:ext cx="56425" cy="5075"/>
            </a:xfrm>
            <a:custGeom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4378125" y="2979525"/>
              <a:ext cx="20225" cy="17700"/>
            </a:xfrm>
            <a:custGeom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4356250" y="295597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4518700" y="2973650"/>
              <a:ext cx="18550" cy="19375"/>
            </a:xfrm>
            <a:custGeom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4386550" y="2891150"/>
              <a:ext cx="8450" cy="57275"/>
            </a:xfrm>
            <a:custGeom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4526275" y="2891150"/>
              <a:ext cx="62300" cy="55575"/>
            </a:xfrm>
            <a:custGeom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3896675" y="2891150"/>
              <a:ext cx="62325" cy="11825"/>
            </a:xfrm>
            <a:custGeom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4501875" y="2950925"/>
              <a:ext cx="58100" cy="59775"/>
            </a:xfrm>
            <a:custGeom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4484200" y="2917250"/>
              <a:ext cx="15175" cy="16850"/>
            </a:xfrm>
            <a:custGeom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4390750" y="2891150"/>
              <a:ext cx="58125" cy="56425"/>
            </a:xfrm>
            <a:custGeom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4455575" y="2891150"/>
              <a:ext cx="8450" cy="52225"/>
            </a:xfrm>
            <a:custGeom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4596975" y="2891150"/>
              <a:ext cx="62325" cy="47175"/>
            </a:xfrm>
            <a:custGeom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4245150" y="2892850"/>
              <a:ext cx="63150" cy="58925"/>
            </a:xfrm>
            <a:custGeom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4341950" y="2923150"/>
              <a:ext cx="10950" cy="17700"/>
            </a:xfrm>
            <a:custGeom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4272075" y="2926500"/>
              <a:ext cx="14350" cy="17700"/>
            </a:xfrm>
            <a:custGeom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4124775" y="2891150"/>
              <a:ext cx="10125" cy="25"/>
            </a:xfrm>
            <a:custGeom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3843650" y="3535050"/>
              <a:ext cx="196150" cy="301350"/>
            </a:xfrm>
            <a:custGeom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4035575" y="2903775"/>
              <a:ext cx="7600" cy="58950"/>
            </a:xfrm>
            <a:custGeom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4414325" y="2920625"/>
              <a:ext cx="12650" cy="19375"/>
            </a:xfrm>
            <a:custGeom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4049025" y="2891150"/>
              <a:ext cx="56425" cy="4250"/>
            </a:xfrm>
            <a:custGeom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4175275" y="2893675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4060825" y="2929025"/>
              <a:ext cx="17700" cy="26125"/>
            </a:xfrm>
            <a:custGeom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4039775" y="2901250"/>
              <a:ext cx="58100" cy="60625"/>
            </a:xfrm>
            <a:custGeom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4114675" y="2891150"/>
              <a:ext cx="4250" cy="875"/>
            </a:xfrm>
            <a:custGeom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4286400" y="2956800"/>
              <a:ext cx="62300" cy="67375"/>
            </a:xfrm>
            <a:custGeom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4288075" y="3030025"/>
              <a:ext cx="6750" cy="58125"/>
            </a:xfrm>
            <a:custGeom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4312475" y="2982050"/>
              <a:ext cx="15175" cy="17700"/>
            </a:xfrm>
            <a:custGeom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4315850" y="2891150"/>
              <a:ext cx="64000" cy="58950"/>
            </a:xfrm>
            <a:custGeom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4552375" y="2915575"/>
              <a:ext cx="15175" cy="17700"/>
            </a:xfrm>
            <a:custGeom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4171925" y="2986275"/>
              <a:ext cx="14325" cy="21050"/>
            </a:xfrm>
            <a:custGeom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4150025" y="2965225"/>
              <a:ext cx="58950" cy="59775"/>
            </a:xfrm>
            <a:custGeom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4238425" y="2984575"/>
              <a:ext cx="21050" cy="18550"/>
            </a:xfrm>
            <a:custGeom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4199700" y="2927350"/>
              <a:ext cx="17700" cy="24425"/>
            </a:xfrm>
            <a:custGeom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3843650" y="3509800"/>
              <a:ext cx="220550" cy="34550"/>
            </a:xfrm>
            <a:custGeom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4215700" y="2961850"/>
              <a:ext cx="63975" cy="60625"/>
            </a:xfrm>
            <a:custGeom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4347000" y="5169650"/>
              <a:ext cx="557225" cy="307225"/>
            </a:xfrm>
            <a:custGeom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3949700" y="3040125"/>
              <a:ext cx="65675" cy="60650"/>
            </a:xfrm>
            <a:custGeom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4713975" y="3144500"/>
              <a:ext cx="61475" cy="74100"/>
            </a:xfrm>
            <a:custGeom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4783825" y="3175650"/>
              <a:ext cx="64000" cy="40425"/>
            </a:xfrm>
            <a:custGeom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4809075" y="3187425"/>
              <a:ext cx="13500" cy="18550"/>
            </a:xfrm>
            <a:custGeom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4735025" y="3156300"/>
              <a:ext cx="21900" cy="14325"/>
            </a:xfrm>
            <a:custGeom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4691250" y="3071275"/>
              <a:ext cx="152375" cy="70725"/>
            </a:xfrm>
            <a:custGeom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3904250" y="3176500"/>
              <a:ext cx="62325" cy="77450"/>
            </a:xfrm>
            <a:custGeom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3843650" y="4433150"/>
              <a:ext cx="366175" cy="525250"/>
            </a:xfrm>
            <a:custGeom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4483350" y="3152075"/>
              <a:ext cx="79975" cy="72425"/>
            </a:xfrm>
            <a:custGeom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4045675" y="3169750"/>
              <a:ext cx="85875" cy="74950"/>
            </a:xfrm>
            <a:custGeom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4792250" y="2902100"/>
              <a:ext cx="27800" cy="20225"/>
            </a:xfrm>
            <a:custGeom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4374775" y="5194050"/>
              <a:ext cx="236525" cy="188575"/>
            </a:xfrm>
            <a:custGeom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6859475" y="5379225"/>
              <a:ext cx="306400" cy="97650"/>
            </a:xfrm>
            <a:custGeom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4659275" y="5290000"/>
              <a:ext cx="214650" cy="186875"/>
            </a:xfrm>
            <a:custGeom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6519425" y="5245400"/>
              <a:ext cx="57250" cy="53900"/>
            </a:xfrm>
            <a:custGeom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6448725" y="5146075"/>
              <a:ext cx="392250" cy="330800"/>
            </a:xfrm>
            <a:custGeom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7192775" y="5434775"/>
              <a:ext cx="98500" cy="42100"/>
            </a:xfrm>
            <a:custGeom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6474825" y="5198250"/>
              <a:ext cx="22750" cy="21925"/>
            </a:xfrm>
            <a:custGeom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4037250" y="5245400"/>
              <a:ext cx="38750" cy="106075"/>
            </a:xfrm>
            <a:custGeom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4124775" y="5049275"/>
              <a:ext cx="64850" cy="42125"/>
            </a:xfrm>
            <a:custGeom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4039775" y="2891150"/>
              <a:ext cx="5075" cy="5925"/>
            </a:xfrm>
            <a:custGeom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4015375" y="4990350"/>
              <a:ext cx="185175" cy="365325"/>
            </a:xfrm>
            <a:custGeom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6735750" y="2891150"/>
              <a:ext cx="270200" cy="160800"/>
            </a:xfrm>
            <a:custGeom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4272075" y="3094000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4512800" y="3015725"/>
              <a:ext cx="64000" cy="63150"/>
            </a:xfrm>
            <a:custGeom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4201375" y="3099050"/>
              <a:ext cx="64000" cy="59800"/>
            </a:xfrm>
            <a:custGeom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4426950" y="2952600"/>
              <a:ext cx="64000" cy="60625"/>
            </a:xfrm>
            <a:custGeom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4539750" y="3040125"/>
              <a:ext cx="17700" cy="21075"/>
            </a:xfrm>
            <a:custGeom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4293125" y="3114200"/>
              <a:ext cx="18550" cy="22750"/>
            </a:xfrm>
            <a:custGeom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4136575" y="3101575"/>
              <a:ext cx="58100" cy="59800"/>
            </a:xfrm>
            <a:custGeom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4225800" y="3118425"/>
              <a:ext cx="18525" cy="16000"/>
            </a:xfrm>
            <a:custGeom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4061650" y="3103275"/>
              <a:ext cx="64000" cy="60625"/>
            </a:xfrm>
            <a:custGeom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4156775" y="3122625"/>
              <a:ext cx="15175" cy="15175"/>
            </a:xfrm>
            <a:custGeom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4584350" y="3014875"/>
              <a:ext cx="55575" cy="61475"/>
            </a:xfrm>
            <a:custGeom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4775425" y="2938300"/>
              <a:ext cx="68200" cy="127125"/>
            </a:xfrm>
            <a:custGeom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3843650" y="4529100"/>
              <a:ext cx="340925" cy="344275"/>
            </a:xfrm>
            <a:custGeom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4724925" y="3009000"/>
              <a:ext cx="61450" cy="60625"/>
            </a:xfrm>
            <a:custGeom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4666850" y="2891150"/>
              <a:ext cx="64825" cy="44650"/>
            </a:xfrm>
            <a:custGeom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3843650" y="3535900"/>
              <a:ext cx="228125" cy="383850"/>
            </a:xfrm>
            <a:custGeom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4802350" y="2972800"/>
              <a:ext cx="26125" cy="22750"/>
            </a:xfrm>
            <a:custGeom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3843650" y="4554350"/>
              <a:ext cx="234025" cy="291250"/>
            </a:xfrm>
            <a:custGeom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4707250" y="2941650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4637375" y="2942500"/>
              <a:ext cx="62325" cy="68200"/>
            </a:xfrm>
            <a:custGeom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4652525" y="3011525"/>
              <a:ext cx="64850" cy="60625"/>
            </a:xfrm>
            <a:custGeom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4737550" y="3191650"/>
              <a:ext cx="21900" cy="12650"/>
            </a:xfrm>
            <a:custGeom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4467350" y="3043500"/>
              <a:ext cx="20225" cy="21075"/>
            </a:xfrm>
            <a:custGeom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4443800" y="3019100"/>
              <a:ext cx="62300" cy="65675"/>
            </a:xfrm>
            <a:custGeom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>
              <a:off x="4431175" y="3110000"/>
              <a:ext cx="22750" cy="19375"/>
            </a:xfrm>
            <a:custGeom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>
              <a:off x="4552375" y="3084750"/>
              <a:ext cx="63975" cy="59775"/>
            </a:xfrm>
            <a:custGeom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>
              <a:off x="4586025" y="2969425"/>
              <a:ext cx="22750" cy="17700"/>
            </a:xfrm>
            <a:custGeom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4567525" y="3158825"/>
              <a:ext cx="5900" cy="65675"/>
            </a:xfrm>
            <a:custGeom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4670200" y="3192475"/>
              <a:ext cx="10975" cy="16875"/>
            </a:xfrm>
            <a:custGeom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4623075" y="3079700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6826650" y="4567825"/>
              <a:ext cx="297975" cy="292925"/>
            </a:xfrm>
            <a:custGeom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4570050" y="3149550"/>
              <a:ext cx="64825" cy="75775"/>
            </a:xfrm>
            <a:custGeom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4134050" y="3160500"/>
              <a:ext cx="342600" cy="82500"/>
            </a:xfrm>
            <a:custGeom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4573400" y="3096525"/>
              <a:ext cx="17700" cy="16025"/>
            </a:xfrm>
            <a:custGeom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3843650" y="3111675"/>
              <a:ext cx="69900" cy="65675"/>
            </a:xfrm>
            <a:custGeom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3974950" y="2891150"/>
              <a:ext cx="60650" cy="10125"/>
            </a:xfrm>
            <a:custGeom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3843650" y="3181550"/>
              <a:ext cx="53900" cy="69875"/>
            </a:xfrm>
            <a:custGeom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3921100" y="3108325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4639075" y="3015725"/>
              <a:ext cx="6750" cy="58100"/>
            </a:xfrm>
            <a:custGeom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4113850" y="3054450"/>
              <a:ext cx="18525" cy="26125"/>
            </a:xfrm>
            <a:custGeom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3974125" y="3175650"/>
              <a:ext cx="63150" cy="69050"/>
            </a:xfrm>
            <a:custGeom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4091950" y="3033400"/>
              <a:ext cx="62325" cy="65675"/>
            </a:xfrm>
            <a:custGeom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4132350" y="3104100"/>
              <a:ext cx="8450" cy="58100"/>
            </a:xfrm>
            <a:custGeom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4015375" y="3126825"/>
              <a:ext cx="18525" cy="21925"/>
            </a:xfrm>
            <a:custGeom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3990950" y="3106625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4412650" y="3088950"/>
              <a:ext cx="64825" cy="60625"/>
            </a:xfrm>
            <a:custGeom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6994975" y="3960950"/>
              <a:ext cx="296300" cy="452025"/>
            </a:xfrm>
            <a:custGeom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5857000" y="2891150"/>
              <a:ext cx="1266800" cy="381325"/>
            </a:xfrm>
            <a:custGeom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7126300" y="4418850"/>
              <a:ext cx="32850" cy="23575"/>
            </a:xfrm>
            <a:custGeom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7000875" y="3964325"/>
              <a:ext cx="17700" cy="17700"/>
            </a:xfrm>
            <a:custGeom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7124600" y="4429775"/>
              <a:ext cx="8450" cy="15175"/>
            </a:xfrm>
            <a:custGeom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6900725" y="2972800"/>
              <a:ext cx="58925" cy="9275"/>
            </a:xfrm>
            <a:custGeom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6748375" y="3072975"/>
              <a:ext cx="106900" cy="36200"/>
            </a:xfrm>
            <a:custGeom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7065675" y="3940750"/>
              <a:ext cx="53075" cy="20225"/>
            </a:xfrm>
            <a:custGeom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4645800" y="3178175"/>
              <a:ext cx="64825" cy="42100"/>
            </a:xfrm>
            <a:custGeom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6748375" y="3108325"/>
              <a:ext cx="73250" cy="25275"/>
            </a:xfrm>
            <a:custGeom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6743325" y="3060350"/>
              <a:ext cx="93450" cy="21900"/>
            </a:xfrm>
            <a:custGeom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7182675" y="4392750"/>
              <a:ext cx="76625" cy="40425"/>
            </a:xfrm>
            <a:custGeom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6135600" y="2891150"/>
              <a:ext cx="26975" cy="145650"/>
            </a:xfrm>
            <a:custGeom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3843650" y="2891150"/>
              <a:ext cx="1028600" cy="388050"/>
            </a:xfrm>
            <a:custGeom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6583400" y="4932275"/>
              <a:ext cx="707875" cy="436025"/>
            </a:xfrm>
            <a:custGeom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4783000" y="3183225"/>
              <a:ext cx="5075" cy="33700"/>
            </a:xfrm>
            <a:custGeom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4735025" y="2891150"/>
              <a:ext cx="100175" cy="42125"/>
            </a:xfrm>
            <a:custGeom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6612850" y="4974375"/>
              <a:ext cx="14325" cy="15175"/>
            </a:xfrm>
            <a:custGeom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6971425" y="3905400"/>
              <a:ext cx="319850" cy="567325"/>
            </a:xfrm>
            <a:custGeom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7159950" y="3928975"/>
              <a:ext cx="10975" cy="10125"/>
            </a:xfrm>
            <a:custGeom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7158275" y="5139350"/>
              <a:ext cx="67350" cy="65675"/>
            </a:xfrm>
            <a:custGeom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6637250" y="5024025"/>
              <a:ext cx="49700" cy="49675"/>
            </a:xfrm>
            <a:custGeom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7121250" y="4706700"/>
              <a:ext cx="170025" cy="420875"/>
            </a:xfrm>
            <a:custGeom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4027150" y="2993850"/>
              <a:ext cx="23600" cy="16850"/>
            </a:xfrm>
            <a:custGeom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4005250" y="2970275"/>
              <a:ext cx="63175" cy="59775"/>
            </a:xfrm>
            <a:custGeom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4969000" y="2997200"/>
              <a:ext cx="16875" cy="10125"/>
            </a:xfrm>
            <a:custGeom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3979175" y="3059500"/>
              <a:ext cx="15175" cy="21900"/>
            </a:xfrm>
            <a:custGeom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3935400" y="2971125"/>
              <a:ext cx="61475" cy="67350"/>
            </a:xfrm>
            <a:custGeom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4085225" y="3125150"/>
              <a:ext cx="19375" cy="19375"/>
            </a:xfrm>
            <a:custGeom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4075975" y="2966900"/>
              <a:ext cx="63975" cy="60625"/>
            </a:xfrm>
            <a:custGeom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>
              <a:off x="4101225" y="2991325"/>
              <a:ext cx="16000" cy="19375"/>
            </a:xfrm>
            <a:custGeom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>
              <a:off x="4046500" y="3060350"/>
              <a:ext cx="15175" cy="21900"/>
            </a:xfrm>
            <a:custGeom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>
              <a:off x="4022100" y="3037600"/>
              <a:ext cx="61475" cy="60650"/>
            </a:xfrm>
            <a:custGeom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4972375" y="2979525"/>
              <a:ext cx="17700" cy="9300"/>
            </a:xfrm>
            <a:custGeom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4949650" y="2944175"/>
              <a:ext cx="274425" cy="118725"/>
            </a:xfrm>
            <a:custGeom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>
              <a:off x="3969075" y="2891150"/>
              <a:ext cx="5075" cy="8450"/>
            </a:xfrm>
            <a:custGeom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3843650" y="2908000"/>
              <a:ext cx="42125" cy="65675"/>
            </a:xfrm>
            <a:custGeom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3843650" y="3008150"/>
              <a:ext cx="26975" cy="21900"/>
            </a:xfrm>
            <a:custGeom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3990950" y="2931550"/>
              <a:ext cx="19375" cy="22750"/>
            </a:xfrm>
            <a:custGeom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3964850" y="2903775"/>
              <a:ext cx="64000" cy="60625"/>
            </a:xfrm>
            <a:custGeom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4104575" y="2989625"/>
              <a:ext cx="13500" cy="5075"/>
            </a:xfrm>
            <a:custGeom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3843650" y="2891150"/>
              <a:ext cx="46325" cy="13500"/>
            </a:xfrm>
            <a:custGeom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3843650" y="3044350"/>
              <a:ext cx="101875" cy="60625"/>
            </a:xfrm>
            <a:custGeom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3894150" y="2907150"/>
              <a:ext cx="63150" cy="58950"/>
            </a:xfrm>
            <a:custGeom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3957275" y="2992150"/>
              <a:ext cx="20225" cy="25275"/>
            </a:xfrm>
            <a:custGeom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3843650" y="2973650"/>
              <a:ext cx="82525" cy="63975"/>
            </a:xfrm>
            <a:custGeom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4394975" y="3045175"/>
              <a:ext cx="14325" cy="19400"/>
            </a:xfrm>
            <a:custGeom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4464000" y="2891150"/>
              <a:ext cx="55575" cy="53050"/>
            </a:xfrm>
            <a:custGeom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4452200" y="2976175"/>
              <a:ext cx="5925" cy="17700"/>
            </a:xfrm>
            <a:custGeom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4373075" y="3023300"/>
              <a:ext cx="61475" cy="60625"/>
            </a:xfrm>
            <a:custGeom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7067375" y="4626750"/>
              <a:ext cx="59775" cy="239900"/>
            </a:xfrm>
            <a:custGeom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4497650" y="2953450"/>
              <a:ext cx="8450" cy="58100"/>
            </a:xfrm>
            <a:custGeom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4487550" y="3155450"/>
              <a:ext cx="68200" cy="7600"/>
            </a:xfrm>
            <a:custGeom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4487550" y="3087275"/>
              <a:ext cx="58100" cy="60625"/>
            </a:xfrm>
            <a:custGeom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4341950" y="309232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4566675" y="2947550"/>
              <a:ext cx="64000" cy="60625"/>
            </a:xfrm>
            <a:custGeom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4483350" y="3089800"/>
              <a:ext cx="8450" cy="58950"/>
            </a:xfrm>
            <a:custGeom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4104575" y="2898725"/>
              <a:ext cx="64000" cy="59800"/>
            </a:xfrm>
            <a:custGeom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4501875" y="3099900"/>
              <a:ext cx="22750" cy="12650"/>
            </a:xfrm>
            <a:custGeom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5144925" y="2978700"/>
              <a:ext cx="56425" cy="56400"/>
            </a:xfrm>
            <a:custGeom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4186225" y="3053600"/>
              <a:ext cx="17700" cy="26125"/>
            </a:xfrm>
            <a:custGeom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4127300" y="2927350"/>
              <a:ext cx="19400" cy="21900"/>
            </a:xfrm>
            <a:custGeom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4232525" y="3029200"/>
              <a:ext cx="55575" cy="61475"/>
            </a:xfrm>
            <a:custGeom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4146675" y="2967750"/>
              <a:ext cx="7600" cy="58100"/>
            </a:xfrm>
            <a:custGeom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4160975" y="3030025"/>
              <a:ext cx="64850" cy="63175"/>
            </a:xfrm>
            <a:custGeom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4328475" y="3051075"/>
              <a:ext cx="19375" cy="17700"/>
            </a:xfrm>
            <a:custGeom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4254400" y="3051075"/>
              <a:ext cx="25275" cy="22750"/>
            </a:xfrm>
            <a:custGeom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4365500" y="3115050"/>
              <a:ext cx="19400" cy="16850"/>
            </a:xfrm>
            <a:custGeom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4301550" y="3025825"/>
              <a:ext cx="64825" cy="60625"/>
            </a:xfrm>
            <a:custGeom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9" name="Shape 1019"/>
          <p:cNvSpPr txBox="1"/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0" name="Shape 1020"/>
          <p:cNvSpPr txBox="1"/>
          <p:nvPr>
            <p:ph idx="1" type="body"/>
          </p:nvPr>
        </p:nvSpPr>
        <p:spPr>
          <a:xfrm>
            <a:off x="1131725" y="1773150"/>
            <a:ext cx="3339600" cy="4642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021" name="Shape 1021"/>
          <p:cNvSpPr txBox="1"/>
          <p:nvPr>
            <p:ph idx="2" type="body"/>
          </p:nvPr>
        </p:nvSpPr>
        <p:spPr>
          <a:xfrm>
            <a:off x="4672553" y="1773150"/>
            <a:ext cx="3339600" cy="4642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Shape 1023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024" name="Shape 1024"/>
            <p:cNvSpPr/>
            <p:nvPr/>
          </p:nvSpPr>
          <p:spPr>
            <a:xfrm>
              <a:off x="6911650" y="2942500"/>
              <a:ext cx="56425" cy="5075"/>
            </a:xfrm>
            <a:custGeom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4378125" y="2979525"/>
              <a:ext cx="20225" cy="17700"/>
            </a:xfrm>
            <a:custGeom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4356250" y="295597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4518700" y="2973650"/>
              <a:ext cx="18550" cy="19375"/>
            </a:xfrm>
            <a:custGeom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4386550" y="2891150"/>
              <a:ext cx="8450" cy="57275"/>
            </a:xfrm>
            <a:custGeom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4526275" y="2891150"/>
              <a:ext cx="62300" cy="55575"/>
            </a:xfrm>
            <a:custGeom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3896675" y="2891150"/>
              <a:ext cx="62325" cy="11825"/>
            </a:xfrm>
            <a:custGeom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4501875" y="2950925"/>
              <a:ext cx="58100" cy="59775"/>
            </a:xfrm>
            <a:custGeom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4484200" y="2917250"/>
              <a:ext cx="15175" cy="16850"/>
            </a:xfrm>
            <a:custGeom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4390750" y="2891150"/>
              <a:ext cx="58125" cy="56425"/>
            </a:xfrm>
            <a:custGeom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4455575" y="2891150"/>
              <a:ext cx="8450" cy="52225"/>
            </a:xfrm>
            <a:custGeom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4596975" y="2891150"/>
              <a:ext cx="62325" cy="47175"/>
            </a:xfrm>
            <a:custGeom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>
              <a:off x="4245150" y="2892850"/>
              <a:ext cx="63150" cy="58925"/>
            </a:xfrm>
            <a:custGeom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4341950" y="2923150"/>
              <a:ext cx="10950" cy="17700"/>
            </a:xfrm>
            <a:custGeom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272075" y="2926500"/>
              <a:ext cx="14350" cy="17700"/>
            </a:xfrm>
            <a:custGeom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4124775" y="2891150"/>
              <a:ext cx="10125" cy="25"/>
            </a:xfrm>
            <a:custGeom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3843650" y="3535050"/>
              <a:ext cx="196150" cy="301350"/>
            </a:xfrm>
            <a:custGeom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>
              <a:off x="4035575" y="2903775"/>
              <a:ext cx="7600" cy="58950"/>
            </a:xfrm>
            <a:custGeom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4414325" y="2920625"/>
              <a:ext cx="12650" cy="19375"/>
            </a:xfrm>
            <a:custGeom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4049025" y="2891150"/>
              <a:ext cx="56425" cy="4250"/>
            </a:xfrm>
            <a:custGeom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Shape 1044"/>
            <p:cNvSpPr/>
            <p:nvPr/>
          </p:nvSpPr>
          <p:spPr>
            <a:xfrm>
              <a:off x="4175275" y="2893675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Shape 1045"/>
            <p:cNvSpPr/>
            <p:nvPr/>
          </p:nvSpPr>
          <p:spPr>
            <a:xfrm>
              <a:off x="4060825" y="2929025"/>
              <a:ext cx="17700" cy="26125"/>
            </a:xfrm>
            <a:custGeom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>
              <a:off x="4039775" y="2901250"/>
              <a:ext cx="58100" cy="60625"/>
            </a:xfrm>
            <a:custGeom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>
              <a:off x="4114675" y="2891150"/>
              <a:ext cx="4250" cy="875"/>
            </a:xfrm>
            <a:custGeom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>
              <a:off x="4286400" y="2956800"/>
              <a:ext cx="62300" cy="67375"/>
            </a:xfrm>
            <a:custGeom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4288075" y="3030025"/>
              <a:ext cx="6750" cy="58125"/>
            </a:xfrm>
            <a:custGeom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4312475" y="2982050"/>
              <a:ext cx="15175" cy="17700"/>
            </a:xfrm>
            <a:custGeom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4315850" y="2891150"/>
              <a:ext cx="64000" cy="58950"/>
            </a:xfrm>
            <a:custGeom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4552375" y="2915575"/>
              <a:ext cx="15175" cy="17700"/>
            </a:xfrm>
            <a:custGeom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4171925" y="2986275"/>
              <a:ext cx="14325" cy="21050"/>
            </a:xfrm>
            <a:custGeom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4150025" y="2965225"/>
              <a:ext cx="58950" cy="59775"/>
            </a:xfrm>
            <a:custGeom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4238425" y="2984575"/>
              <a:ext cx="21050" cy="18550"/>
            </a:xfrm>
            <a:custGeom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4199700" y="2927350"/>
              <a:ext cx="17700" cy="24425"/>
            </a:xfrm>
            <a:custGeom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3843650" y="3509800"/>
              <a:ext cx="220550" cy="34550"/>
            </a:xfrm>
            <a:custGeom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4215700" y="2961850"/>
              <a:ext cx="63975" cy="60625"/>
            </a:xfrm>
            <a:custGeom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4347000" y="5169650"/>
              <a:ext cx="557225" cy="307225"/>
            </a:xfrm>
            <a:custGeom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3949700" y="3040125"/>
              <a:ext cx="65675" cy="60650"/>
            </a:xfrm>
            <a:custGeom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4713975" y="3144500"/>
              <a:ext cx="61475" cy="74100"/>
            </a:xfrm>
            <a:custGeom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4783825" y="3175650"/>
              <a:ext cx="64000" cy="40425"/>
            </a:xfrm>
            <a:custGeom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4809075" y="3187425"/>
              <a:ext cx="13500" cy="18550"/>
            </a:xfrm>
            <a:custGeom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4735025" y="3156300"/>
              <a:ext cx="21900" cy="14325"/>
            </a:xfrm>
            <a:custGeom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4691250" y="3071275"/>
              <a:ext cx="152375" cy="70725"/>
            </a:xfrm>
            <a:custGeom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3904250" y="3176500"/>
              <a:ext cx="62325" cy="77450"/>
            </a:xfrm>
            <a:custGeom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3843650" y="4433150"/>
              <a:ext cx="366175" cy="525250"/>
            </a:xfrm>
            <a:custGeom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4483350" y="3152075"/>
              <a:ext cx="79975" cy="72425"/>
            </a:xfrm>
            <a:custGeom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4045675" y="3169750"/>
              <a:ext cx="85875" cy="74950"/>
            </a:xfrm>
            <a:custGeom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4792250" y="2902100"/>
              <a:ext cx="27800" cy="20225"/>
            </a:xfrm>
            <a:custGeom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4374775" y="5194050"/>
              <a:ext cx="236525" cy="188575"/>
            </a:xfrm>
            <a:custGeom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6859475" y="5379225"/>
              <a:ext cx="306400" cy="97650"/>
            </a:xfrm>
            <a:custGeom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4659275" y="5290000"/>
              <a:ext cx="214650" cy="186875"/>
            </a:xfrm>
            <a:custGeom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6519425" y="5245400"/>
              <a:ext cx="57250" cy="53900"/>
            </a:xfrm>
            <a:custGeom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6448725" y="5146075"/>
              <a:ext cx="392250" cy="330800"/>
            </a:xfrm>
            <a:custGeom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7192775" y="5434775"/>
              <a:ext cx="98500" cy="42100"/>
            </a:xfrm>
            <a:custGeom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6474825" y="5198250"/>
              <a:ext cx="22750" cy="21925"/>
            </a:xfrm>
            <a:custGeom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4037250" y="5245400"/>
              <a:ext cx="38750" cy="106075"/>
            </a:xfrm>
            <a:custGeom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4124775" y="5049275"/>
              <a:ext cx="64850" cy="42125"/>
            </a:xfrm>
            <a:custGeom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4039775" y="2891150"/>
              <a:ext cx="5075" cy="5925"/>
            </a:xfrm>
            <a:custGeom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4015375" y="4990350"/>
              <a:ext cx="185175" cy="365325"/>
            </a:xfrm>
            <a:custGeom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>
              <a:off x="6735750" y="2891150"/>
              <a:ext cx="270200" cy="160800"/>
            </a:xfrm>
            <a:custGeom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>
              <a:off x="4272075" y="3094000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>
              <a:off x="4512800" y="3015725"/>
              <a:ext cx="64000" cy="63150"/>
            </a:xfrm>
            <a:custGeom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>
              <a:off x="4201375" y="3099050"/>
              <a:ext cx="64000" cy="59800"/>
            </a:xfrm>
            <a:custGeom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>
              <a:off x="4426950" y="2952600"/>
              <a:ext cx="64000" cy="60625"/>
            </a:xfrm>
            <a:custGeom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>
              <a:off x="4539750" y="3040125"/>
              <a:ext cx="17700" cy="21075"/>
            </a:xfrm>
            <a:custGeom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>
              <a:off x="4293125" y="3114200"/>
              <a:ext cx="18550" cy="22750"/>
            </a:xfrm>
            <a:custGeom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4136575" y="3101575"/>
              <a:ext cx="58100" cy="59800"/>
            </a:xfrm>
            <a:custGeom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4225800" y="3118425"/>
              <a:ext cx="18525" cy="16000"/>
            </a:xfrm>
            <a:custGeom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4061650" y="3103275"/>
              <a:ext cx="64000" cy="60625"/>
            </a:xfrm>
            <a:custGeom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4156775" y="3122625"/>
              <a:ext cx="15175" cy="15175"/>
            </a:xfrm>
            <a:custGeom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4584350" y="3014875"/>
              <a:ext cx="55575" cy="61475"/>
            </a:xfrm>
            <a:custGeom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Shape 1094"/>
            <p:cNvSpPr/>
            <p:nvPr/>
          </p:nvSpPr>
          <p:spPr>
            <a:xfrm>
              <a:off x="4775425" y="2938300"/>
              <a:ext cx="68200" cy="127125"/>
            </a:xfrm>
            <a:custGeom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Shape 1095"/>
            <p:cNvSpPr/>
            <p:nvPr/>
          </p:nvSpPr>
          <p:spPr>
            <a:xfrm>
              <a:off x="3843650" y="4529100"/>
              <a:ext cx="340925" cy="344275"/>
            </a:xfrm>
            <a:custGeom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4724925" y="3009000"/>
              <a:ext cx="61450" cy="60625"/>
            </a:xfrm>
            <a:custGeom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>
              <a:off x="4666850" y="2891150"/>
              <a:ext cx="64825" cy="44650"/>
            </a:xfrm>
            <a:custGeom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>
              <a:off x="3843650" y="3535900"/>
              <a:ext cx="228125" cy="383850"/>
            </a:xfrm>
            <a:custGeom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4802350" y="2972800"/>
              <a:ext cx="26125" cy="22750"/>
            </a:xfrm>
            <a:custGeom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3843650" y="4554350"/>
              <a:ext cx="234025" cy="291250"/>
            </a:xfrm>
            <a:custGeom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4707250" y="2941650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4637375" y="2942500"/>
              <a:ext cx="62325" cy="68200"/>
            </a:xfrm>
            <a:custGeom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4652525" y="3011525"/>
              <a:ext cx="64850" cy="60625"/>
            </a:xfrm>
            <a:custGeom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4737550" y="3191650"/>
              <a:ext cx="21900" cy="12650"/>
            </a:xfrm>
            <a:custGeom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4467350" y="3043500"/>
              <a:ext cx="20225" cy="21075"/>
            </a:xfrm>
            <a:custGeom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4443800" y="3019100"/>
              <a:ext cx="62300" cy="65675"/>
            </a:xfrm>
            <a:custGeom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>
              <a:off x="4431175" y="3110000"/>
              <a:ext cx="22750" cy="19375"/>
            </a:xfrm>
            <a:custGeom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>
              <a:off x="4552375" y="3084750"/>
              <a:ext cx="63975" cy="59775"/>
            </a:xfrm>
            <a:custGeom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>
              <a:off x="4586025" y="2969425"/>
              <a:ext cx="22750" cy="17700"/>
            </a:xfrm>
            <a:custGeom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>
              <a:off x="4567525" y="3158825"/>
              <a:ext cx="5900" cy="65675"/>
            </a:xfrm>
            <a:custGeom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>
              <a:off x="4670200" y="3192475"/>
              <a:ext cx="10975" cy="16875"/>
            </a:xfrm>
            <a:custGeom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>
              <a:off x="4623075" y="3079700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6826650" y="4567825"/>
              <a:ext cx="297975" cy="292925"/>
            </a:xfrm>
            <a:custGeom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>
              <a:off x="4570050" y="3149550"/>
              <a:ext cx="64825" cy="75775"/>
            </a:xfrm>
            <a:custGeom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>
              <a:off x="4134050" y="3160500"/>
              <a:ext cx="342600" cy="82500"/>
            </a:xfrm>
            <a:custGeom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4573400" y="3096525"/>
              <a:ext cx="17700" cy="16025"/>
            </a:xfrm>
            <a:custGeom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3843650" y="3111675"/>
              <a:ext cx="69900" cy="65675"/>
            </a:xfrm>
            <a:custGeom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>
              <a:off x="3974950" y="2891150"/>
              <a:ext cx="60650" cy="10125"/>
            </a:xfrm>
            <a:custGeom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3843650" y="3181550"/>
              <a:ext cx="53900" cy="69875"/>
            </a:xfrm>
            <a:custGeom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3921100" y="3108325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4639075" y="3015725"/>
              <a:ext cx="6750" cy="58100"/>
            </a:xfrm>
            <a:custGeom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>
              <a:off x="4113850" y="3054450"/>
              <a:ext cx="18525" cy="26125"/>
            </a:xfrm>
            <a:custGeom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>
              <a:off x="3974125" y="3175650"/>
              <a:ext cx="63150" cy="69050"/>
            </a:xfrm>
            <a:custGeom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4091950" y="3033400"/>
              <a:ext cx="62325" cy="65675"/>
            </a:xfrm>
            <a:custGeom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4132350" y="3104100"/>
              <a:ext cx="8450" cy="58100"/>
            </a:xfrm>
            <a:custGeom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4015375" y="3126825"/>
              <a:ext cx="18525" cy="21925"/>
            </a:xfrm>
            <a:custGeom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3990950" y="3106625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Shape 1128"/>
            <p:cNvSpPr/>
            <p:nvPr/>
          </p:nvSpPr>
          <p:spPr>
            <a:xfrm>
              <a:off x="4412650" y="3088950"/>
              <a:ext cx="64825" cy="60625"/>
            </a:xfrm>
            <a:custGeom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Shape 1129"/>
            <p:cNvSpPr/>
            <p:nvPr/>
          </p:nvSpPr>
          <p:spPr>
            <a:xfrm>
              <a:off x="6994975" y="3960950"/>
              <a:ext cx="296300" cy="452025"/>
            </a:xfrm>
            <a:custGeom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5857000" y="2891150"/>
              <a:ext cx="1266800" cy="381325"/>
            </a:xfrm>
            <a:custGeom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7126300" y="4418850"/>
              <a:ext cx="32850" cy="23575"/>
            </a:xfrm>
            <a:custGeom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7000875" y="3964325"/>
              <a:ext cx="17700" cy="17700"/>
            </a:xfrm>
            <a:custGeom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7124600" y="4429775"/>
              <a:ext cx="8450" cy="15175"/>
            </a:xfrm>
            <a:custGeom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>
              <a:off x="6900725" y="2972800"/>
              <a:ext cx="58925" cy="9275"/>
            </a:xfrm>
            <a:custGeom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6748375" y="3072975"/>
              <a:ext cx="106900" cy="36200"/>
            </a:xfrm>
            <a:custGeom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7065675" y="3940750"/>
              <a:ext cx="53075" cy="20225"/>
            </a:xfrm>
            <a:custGeom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4645800" y="3178175"/>
              <a:ext cx="64825" cy="42100"/>
            </a:xfrm>
            <a:custGeom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6748375" y="3108325"/>
              <a:ext cx="73250" cy="25275"/>
            </a:xfrm>
            <a:custGeom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6743325" y="3060350"/>
              <a:ext cx="93450" cy="21900"/>
            </a:xfrm>
            <a:custGeom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7182675" y="4392750"/>
              <a:ext cx="76625" cy="40425"/>
            </a:xfrm>
            <a:custGeom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6135600" y="2891150"/>
              <a:ext cx="26975" cy="145650"/>
            </a:xfrm>
            <a:custGeom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3843650" y="2891150"/>
              <a:ext cx="1028600" cy="388050"/>
            </a:xfrm>
            <a:custGeom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>
              <a:off x="6583400" y="4932275"/>
              <a:ext cx="707875" cy="436025"/>
            </a:xfrm>
            <a:custGeom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4783000" y="3183225"/>
              <a:ext cx="5075" cy="33700"/>
            </a:xfrm>
            <a:custGeom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>
              <a:off x="4735025" y="2891150"/>
              <a:ext cx="100175" cy="42125"/>
            </a:xfrm>
            <a:custGeom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>
              <a:off x="6612850" y="4974375"/>
              <a:ext cx="14325" cy="15175"/>
            </a:xfrm>
            <a:custGeom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>
              <a:off x="6971425" y="3905400"/>
              <a:ext cx="319850" cy="567325"/>
            </a:xfrm>
            <a:custGeom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7159950" y="3928975"/>
              <a:ext cx="10975" cy="10125"/>
            </a:xfrm>
            <a:custGeom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>
              <a:off x="7158275" y="5139350"/>
              <a:ext cx="67350" cy="65675"/>
            </a:xfrm>
            <a:custGeom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>
              <a:off x="6637250" y="5024025"/>
              <a:ext cx="49700" cy="49675"/>
            </a:xfrm>
            <a:custGeom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7121250" y="4706700"/>
              <a:ext cx="170025" cy="420875"/>
            </a:xfrm>
            <a:custGeom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>
              <a:off x="4027150" y="2993850"/>
              <a:ext cx="23600" cy="16850"/>
            </a:xfrm>
            <a:custGeom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Shape 1153"/>
            <p:cNvSpPr/>
            <p:nvPr/>
          </p:nvSpPr>
          <p:spPr>
            <a:xfrm>
              <a:off x="4005250" y="2970275"/>
              <a:ext cx="63175" cy="59775"/>
            </a:xfrm>
            <a:custGeom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Shape 1154"/>
            <p:cNvSpPr/>
            <p:nvPr/>
          </p:nvSpPr>
          <p:spPr>
            <a:xfrm>
              <a:off x="4969000" y="2997200"/>
              <a:ext cx="16875" cy="10125"/>
            </a:xfrm>
            <a:custGeom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Shape 1155"/>
            <p:cNvSpPr/>
            <p:nvPr/>
          </p:nvSpPr>
          <p:spPr>
            <a:xfrm>
              <a:off x="3979175" y="3059500"/>
              <a:ext cx="15175" cy="21900"/>
            </a:xfrm>
            <a:custGeom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>
              <a:off x="3935400" y="2971125"/>
              <a:ext cx="61475" cy="67350"/>
            </a:xfrm>
            <a:custGeom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Shape 1157"/>
            <p:cNvSpPr/>
            <p:nvPr/>
          </p:nvSpPr>
          <p:spPr>
            <a:xfrm>
              <a:off x="4085225" y="3125150"/>
              <a:ext cx="19375" cy="19375"/>
            </a:xfrm>
            <a:custGeom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>
              <a:off x="4075975" y="2966900"/>
              <a:ext cx="63975" cy="60625"/>
            </a:xfrm>
            <a:custGeom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4101225" y="2991325"/>
              <a:ext cx="16000" cy="19375"/>
            </a:xfrm>
            <a:custGeom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4046500" y="3060350"/>
              <a:ext cx="15175" cy="21900"/>
            </a:xfrm>
            <a:custGeom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4022100" y="3037600"/>
              <a:ext cx="61475" cy="60650"/>
            </a:xfrm>
            <a:custGeom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4972375" y="2979525"/>
              <a:ext cx="17700" cy="9300"/>
            </a:xfrm>
            <a:custGeom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>
              <a:off x="4949650" y="2944175"/>
              <a:ext cx="274425" cy="118725"/>
            </a:xfrm>
            <a:custGeom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3969075" y="2891150"/>
              <a:ext cx="5075" cy="8450"/>
            </a:xfrm>
            <a:custGeom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3843650" y="2908000"/>
              <a:ext cx="42125" cy="65675"/>
            </a:xfrm>
            <a:custGeom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3843650" y="3008150"/>
              <a:ext cx="26975" cy="21900"/>
            </a:xfrm>
            <a:custGeom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Shape 1167"/>
            <p:cNvSpPr/>
            <p:nvPr/>
          </p:nvSpPr>
          <p:spPr>
            <a:xfrm>
              <a:off x="3990950" y="2931550"/>
              <a:ext cx="19375" cy="22750"/>
            </a:xfrm>
            <a:custGeom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Shape 1168"/>
            <p:cNvSpPr/>
            <p:nvPr/>
          </p:nvSpPr>
          <p:spPr>
            <a:xfrm>
              <a:off x="3964850" y="2903775"/>
              <a:ext cx="64000" cy="60625"/>
            </a:xfrm>
            <a:custGeom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Shape 1169"/>
            <p:cNvSpPr/>
            <p:nvPr/>
          </p:nvSpPr>
          <p:spPr>
            <a:xfrm>
              <a:off x="4104575" y="2989625"/>
              <a:ext cx="13500" cy="5075"/>
            </a:xfrm>
            <a:custGeom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>
              <a:off x="3843650" y="2891150"/>
              <a:ext cx="46325" cy="13500"/>
            </a:xfrm>
            <a:custGeom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3843650" y="3044350"/>
              <a:ext cx="101875" cy="60625"/>
            </a:xfrm>
            <a:custGeom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>
              <a:off x="3894150" y="2907150"/>
              <a:ext cx="63150" cy="58950"/>
            </a:xfrm>
            <a:custGeom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3957275" y="2992150"/>
              <a:ext cx="20225" cy="25275"/>
            </a:xfrm>
            <a:custGeom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3843650" y="2973650"/>
              <a:ext cx="82525" cy="63975"/>
            </a:xfrm>
            <a:custGeom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>
              <a:off x="4394975" y="3045175"/>
              <a:ext cx="14325" cy="19400"/>
            </a:xfrm>
            <a:custGeom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4464000" y="2891150"/>
              <a:ext cx="55575" cy="53050"/>
            </a:xfrm>
            <a:custGeom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4452200" y="2976175"/>
              <a:ext cx="5925" cy="17700"/>
            </a:xfrm>
            <a:custGeom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4373075" y="3023300"/>
              <a:ext cx="61475" cy="60625"/>
            </a:xfrm>
            <a:custGeom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>
              <a:off x="7067375" y="4626750"/>
              <a:ext cx="59775" cy="239900"/>
            </a:xfrm>
            <a:custGeom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4497650" y="2953450"/>
              <a:ext cx="8450" cy="58100"/>
            </a:xfrm>
            <a:custGeom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>
              <a:off x="4487550" y="3155450"/>
              <a:ext cx="68200" cy="7600"/>
            </a:xfrm>
            <a:custGeom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>
              <a:off x="4487550" y="3087275"/>
              <a:ext cx="58100" cy="60625"/>
            </a:xfrm>
            <a:custGeom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4341950" y="309232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>
              <a:off x="4566675" y="2947550"/>
              <a:ext cx="64000" cy="60625"/>
            </a:xfrm>
            <a:custGeom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>
              <a:off x="4483350" y="3089800"/>
              <a:ext cx="8450" cy="58950"/>
            </a:xfrm>
            <a:custGeom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>
              <a:off x="4104575" y="2898725"/>
              <a:ext cx="64000" cy="59800"/>
            </a:xfrm>
            <a:custGeom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>
              <a:off x="4501875" y="3099900"/>
              <a:ext cx="22750" cy="12650"/>
            </a:xfrm>
            <a:custGeom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>
              <a:off x="5144925" y="2978700"/>
              <a:ext cx="56425" cy="56400"/>
            </a:xfrm>
            <a:custGeom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4186225" y="3053600"/>
              <a:ext cx="17700" cy="26125"/>
            </a:xfrm>
            <a:custGeom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>
              <a:off x="4127300" y="2927350"/>
              <a:ext cx="19400" cy="21900"/>
            </a:xfrm>
            <a:custGeom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>
              <a:off x="4232525" y="3029200"/>
              <a:ext cx="55575" cy="61475"/>
            </a:xfrm>
            <a:custGeom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>
              <a:off x="4146675" y="2967750"/>
              <a:ext cx="7600" cy="58100"/>
            </a:xfrm>
            <a:custGeom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>
              <a:off x="4160975" y="3030025"/>
              <a:ext cx="64850" cy="63175"/>
            </a:xfrm>
            <a:custGeom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>
              <a:off x="4328475" y="3051075"/>
              <a:ext cx="19375" cy="17700"/>
            </a:xfrm>
            <a:custGeom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>
              <a:off x="4254400" y="3051075"/>
              <a:ext cx="25275" cy="22750"/>
            </a:xfrm>
            <a:custGeom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>
              <a:off x="4365500" y="3115050"/>
              <a:ext cx="19400" cy="16850"/>
            </a:xfrm>
            <a:custGeom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>
              <a:off x="4301550" y="3025825"/>
              <a:ext cx="64825" cy="60625"/>
            </a:xfrm>
            <a:custGeom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8" name="Shape 1198"/>
          <p:cNvSpPr txBox="1"/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9" name="Shape 1199"/>
          <p:cNvSpPr txBox="1"/>
          <p:nvPr>
            <p:ph idx="1" type="body"/>
          </p:nvPr>
        </p:nvSpPr>
        <p:spPr>
          <a:xfrm>
            <a:off x="977300" y="1705425"/>
            <a:ext cx="2296500" cy="4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00" name="Shape 1200"/>
          <p:cNvSpPr txBox="1"/>
          <p:nvPr>
            <p:ph idx="2" type="body"/>
          </p:nvPr>
        </p:nvSpPr>
        <p:spPr>
          <a:xfrm>
            <a:off x="3391603" y="1705425"/>
            <a:ext cx="2296500" cy="4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01" name="Shape 1201"/>
          <p:cNvSpPr txBox="1"/>
          <p:nvPr>
            <p:ph idx="3" type="body"/>
          </p:nvPr>
        </p:nvSpPr>
        <p:spPr>
          <a:xfrm>
            <a:off x="5805905" y="1705425"/>
            <a:ext cx="2296500" cy="4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Shape 1203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204" name="Shape 1204"/>
            <p:cNvSpPr/>
            <p:nvPr/>
          </p:nvSpPr>
          <p:spPr>
            <a:xfrm>
              <a:off x="6911650" y="2942500"/>
              <a:ext cx="56425" cy="5075"/>
            </a:xfrm>
            <a:custGeom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4378125" y="2979525"/>
              <a:ext cx="20225" cy="17700"/>
            </a:xfrm>
            <a:custGeom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4356250" y="295597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4518700" y="2973650"/>
              <a:ext cx="18550" cy="19375"/>
            </a:xfrm>
            <a:custGeom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4386550" y="2891150"/>
              <a:ext cx="8450" cy="57275"/>
            </a:xfrm>
            <a:custGeom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4526275" y="2891150"/>
              <a:ext cx="62300" cy="55575"/>
            </a:xfrm>
            <a:custGeom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3896675" y="2891150"/>
              <a:ext cx="62325" cy="11825"/>
            </a:xfrm>
            <a:custGeom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4501875" y="2950925"/>
              <a:ext cx="58100" cy="59775"/>
            </a:xfrm>
            <a:custGeom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4484200" y="2917250"/>
              <a:ext cx="15175" cy="16850"/>
            </a:xfrm>
            <a:custGeom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4390750" y="2891150"/>
              <a:ext cx="58125" cy="56425"/>
            </a:xfrm>
            <a:custGeom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4455575" y="2891150"/>
              <a:ext cx="8450" cy="52225"/>
            </a:xfrm>
            <a:custGeom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4596975" y="2891150"/>
              <a:ext cx="62325" cy="47175"/>
            </a:xfrm>
            <a:custGeom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4245150" y="2892850"/>
              <a:ext cx="63150" cy="58925"/>
            </a:xfrm>
            <a:custGeom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4341950" y="2923150"/>
              <a:ext cx="10950" cy="17700"/>
            </a:xfrm>
            <a:custGeom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4272075" y="2926500"/>
              <a:ext cx="14350" cy="17700"/>
            </a:xfrm>
            <a:custGeom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4124775" y="2891150"/>
              <a:ext cx="10125" cy="25"/>
            </a:xfrm>
            <a:custGeom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843650" y="3535050"/>
              <a:ext cx="196150" cy="301350"/>
            </a:xfrm>
            <a:custGeom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4035575" y="2903775"/>
              <a:ext cx="7600" cy="58950"/>
            </a:xfrm>
            <a:custGeom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4414325" y="2920625"/>
              <a:ext cx="12650" cy="19375"/>
            </a:xfrm>
            <a:custGeom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4049025" y="2891150"/>
              <a:ext cx="56425" cy="4250"/>
            </a:xfrm>
            <a:custGeom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4175275" y="2893675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4060825" y="2929025"/>
              <a:ext cx="17700" cy="26125"/>
            </a:xfrm>
            <a:custGeom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4039775" y="2901250"/>
              <a:ext cx="58100" cy="60625"/>
            </a:xfrm>
            <a:custGeom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4114675" y="2891150"/>
              <a:ext cx="4250" cy="875"/>
            </a:xfrm>
            <a:custGeom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286400" y="2956800"/>
              <a:ext cx="62300" cy="67375"/>
            </a:xfrm>
            <a:custGeom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4288075" y="3030025"/>
              <a:ext cx="6750" cy="58125"/>
            </a:xfrm>
            <a:custGeom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4312475" y="2982050"/>
              <a:ext cx="15175" cy="17700"/>
            </a:xfrm>
            <a:custGeom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4315850" y="2891150"/>
              <a:ext cx="64000" cy="58950"/>
            </a:xfrm>
            <a:custGeom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4552375" y="2915575"/>
              <a:ext cx="15175" cy="17700"/>
            </a:xfrm>
            <a:custGeom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4171925" y="2986275"/>
              <a:ext cx="14325" cy="21050"/>
            </a:xfrm>
            <a:custGeom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4150025" y="2965225"/>
              <a:ext cx="58950" cy="59775"/>
            </a:xfrm>
            <a:custGeom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4238425" y="2984575"/>
              <a:ext cx="21050" cy="18550"/>
            </a:xfrm>
            <a:custGeom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4199700" y="2927350"/>
              <a:ext cx="17700" cy="24425"/>
            </a:xfrm>
            <a:custGeom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3843650" y="3509800"/>
              <a:ext cx="220550" cy="34550"/>
            </a:xfrm>
            <a:custGeom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4215700" y="2961850"/>
              <a:ext cx="63975" cy="60625"/>
            </a:xfrm>
            <a:custGeom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4347000" y="5169650"/>
              <a:ext cx="557225" cy="307225"/>
            </a:xfrm>
            <a:custGeom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3949700" y="3040125"/>
              <a:ext cx="65675" cy="60650"/>
            </a:xfrm>
            <a:custGeom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4713975" y="3144500"/>
              <a:ext cx="61475" cy="74100"/>
            </a:xfrm>
            <a:custGeom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4783825" y="3175650"/>
              <a:ext cx="64000" cy="40425"/>
            </a:xfrm>
            <a:custGeom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4809075" y="3187425"/>
              <a:ext cx="13500" cy="18550"/>
            </a:xfrm>
            <a:custGeom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4735025" y="3156300"/>
              <a:ext cx="21900" cy="14325"/>
            </a:xfrm>
            <a:custGeom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4691250" y="3071275"/>
              <a:ext cx="152375" cy="70725"/>
            </a:xfrm>
            <a:custGeom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3904250" y="3176500"/>
              <a:ext cx="62325" cy="77450"/>
            </a:xfrm>
            <a:custGeom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3843650" y="4433150"/>
              <a:ext cx="366175" cy="525250"/>
            </a:xfrm>
            <a:custGeom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4483350" y="3152075"/>
              <a:ext cx="79975" cy="72425"/>
            </a:xfrm>
            <a:custGeom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Shape 1249"/>
            <p:cNvSpPr/>
            <p:nvPr/>
          </p:nvSpPr>
          <p:spPr>
            <a:xfrm>
              <a:off x="4045675" y="3169750"/>
              <a:ext cx="85875" cy="74950"/>
            </a:xfrm>
            <a:custGeom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>
              <a:off x="4792250" y="2902100"/>
              <a:ext cx="27800" cy="20225"/>
            </a:xfrm>
            <a:custGeom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>
              <a:off x="4374775" y="5194050"/>
              <a:ext cx="236525" cy="188575"/>
            </a:xfrm>
            <a:custGeom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Shape 1252"/>
            <p:cNvSpPr/>
            <p:nvPr/>
          </p:nvSpPr>
          <p:spPr>
            <a:xfrm>
              <a:off x="6859475" y="5379225"/>
              <a:ext cx="306400" cy="97650"/>
            </a:xfrm>
            <a:custGeom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>
              <a:off x="4659275" y="5290000"/>
              <a:ext cx="214650" cy="186875"/>
            </a:xfrm>
            <a:custGeom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>
              <a:off x="6519425" y="5245400"/>
              <a:ext cx="57250" cy="53900"/>
            </a:xfrm>
            <a:custGeom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Shape 1255"/>
            <p:cNvSpPr/>
            <p:nvPr/>
          </p:nvSpPr>
          <p:spPr>
            <a:xfrm>
              <a:off x="6448725" y="5146075"/>
              <a:ext cx="392250" cy="330800"/>
            </a:xfrm>
            <a:custGeom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Shape 1256"/>
            <p:cNvSpPr/>
            <p:nvPr/>
          </p:nvSpPr>
          <p:spPr>
            <a:xfrm>
              <a:off x="7192775" y="5434775"/>
              <a:ext cx="98500" cy="42100"/>
            </a:xfrm>
            <a:custGeom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6474825" y="5198250"/>
              <a:ext cx="22750" cy="21925"/>
            </a:xfrm>
            <a:custGeom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4037250" y="5245400"/>
              <a:ext cx="38750" cy="106075"/>
            </a:xfrm>
            <a:custGeom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4124775" y="5049275"/>
              <a:ext cx="64850" cy="42125"/>
            </a:xfrm>
            <a:custGeom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4039775" y="2891150"/>
              <a:ext cx="5075" cy="5925"/>
            </a:xfrm>
            <a:custGeom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4015375" y="4990350"/>
              <a:ext cx="185175" cy="365325"/>
            </a:xfrm>
            <a:custGeom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>
              <a:off x="6735750" y="2891150"/>
              <a:ext cx="270200" cy="160800"/>
            </a:xfrm>
            <a:custGeom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Shape 1263"/>
            <p:cNvSpPr/>
            <p:nvPr/>
          </p:nvSpPr>
          <p:spPr>
            <a:xfrm>
              <a:off x="4272075" y="3094000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Shape 1264"/>
            <p:cNvSpPr/>
            <p:nvPr/>
          </p:nvSpPr>
          <p:spPr>
            <a:xfrm>
              <a:off x="4512800" y="3015725"/>
              <a:ext cx="64000" cy="63150"/>
            </a:xfrm>
            <a:custGeom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Shape 1265"/>
            <p:cNvSpPr/>
            <p:nvPr/>
          </p:nvSpPr>
          <p:spPr>
            <a:xfrm>
              <a:off x="4201375" y="3099050"/>
              <a:ext cx="64000" cy="59800"/>
            </a:xfrm>
            <a:custGeom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4426950" y="2952600"/>
              <a:ext cx="64000" cy="60625"/>
            </a:xfrm>
            <a:custGeom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539750" y="3040125"/>
              <a:ext cx="17700" cy="21075"/>
            </a:xfrm>
            <a:custGeom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293125" y="3114200"/>
              <a:ext cx="18550" cy="22750"/>
            </a:xfrm>
            <a:custGeom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136575" y="3101575"/>
              <a:ext cx="58100" cy="59800"/>
            </a:xfrm>
            <a:custGeom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225800" y="3118425"/>
              <a:ext cx="18525" cy="16000"/>
            </a:xfrm>
            <a:custGeom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061650" y="3103275"/>
              <a:ext cx="64000" cy="60625"/>
            </a:xfrm>
            <a:custGeom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156775" y="3122625"/>
              <a:ext cx="15175" cy="15175"/>
            </a:xfrm>
            <a:custGeom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584350" y="3014875"/>
              <a:ext cx="55575" cy="61475"/>
            </a:xfrm>
            <a:custGeom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775425" y="2938300"/>
              <a:ext cx="68200" cy="127125"/>
            </a:xfrm>
            <a:custGeom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3843650" y="4529100"/>
              <a:ext cx="340925" cy="344275"/>
            </a:xfrm>
            <a:custGeom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724925" y="3009000"/>
              <a:ext cx="61450" cy="60625"/>
            </a:xfrm>
            <a:custGeom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666850" y="2891150"/>
              <a:ext cx="64825" cy="44650"/>
            </a:xfrm>
            <a:custGeom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3843650" y="3535900"/>
              <a:ext cx="228125" cy="383850"/>
            </a:xfrm>
            <a:custGeom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802350" y="2972800"/>
              <a:ext cx="26125" cy="22750"/>
            </a:xfrm>
            <a:custGeom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3843650" y="4554350"/>
              <a:ext cx="234025" cy="291250"/>
            </a:xfrm>
            <a:custGeom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707250" y="2941650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637375" y="2942500"/>
              <a:ext cx="62325" cy="68200"/>
            </a:xfrm>
            <a:custGeom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652525" y="3011525"/>
              <a:ext cx="64850" cy="60625"/>
            </a:xfrm>
            <a:custGeom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737550" y="3191650"/>
              <a:ext cx="21900" cy="12650"/>
            </a:xfrm>
            <a:custGeom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467350" y="3043500"/>
              <a:ext cx="20225" cy="21075"/>
            </a:xfrm>
            <a:custGeom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443800" y="3019100"/>
              <a:ext cx="62300" cy="65675"/>
            </a:xfrm>
            <a:custGeom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431175" y="3110000"/>
              <a:ext cx="22750" cy="19375"/>
            </a:xfrm>
            <a:custGeom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552375" y="3084750"/>
              <a:ext cx="63975" cy="59775"/>
            </a:xfrm>
            <a:custGeom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586025" y="2969425"/>
              <a:ext cx="22750" cy="17700"/>
            </a:xfrm>
            <a:custGeom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567525" y="3158825"/>
              <a:ext cx="5900" cy="65675"/>
            </a:xfrm>
            <a:custGeom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670200" y="3192475"/>
              <a:ext cx="10975" cy="16875"/>
            </a:xfrm>
            <a:custGeom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623075" y="3079700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6826650" y="4567825"/>
              <a:ext cx="297975" cy="292925"/>
            </a:xfrm>
            <a:custGeom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570050" y="3149550"/>
              <a:ext cx="64825" cy="75775"/>
            </a:xfrm>
            <a:custGeom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134050" y="3160500"/>
              <a:ext cx="342600" cy="82500"/>
            </a:xfrm>
            <a:custGeom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4573400" y="3096525"/>
              <a:ext cx="17700" cy="16025"/>
            </a:xfrm>
            <a:custGeom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3843650" y="3111675"/>
              <a:ext cx="69900" cy="65675"/>
            </a:xfrm>
            <a:custGeom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3974950" y="2891150"/>
              <a:ext cx="60650" cy="10125"/>
            </a:xfrm>
            <a:custGeom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3843650" y="3181550"/>
              <a:ext cx="53900" cy="69875"/>
            </a:xfrm>
            <a:custGeom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3921100" y="3108325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4639075" y="3015725"/>
              <a:ext cx="6750" cy="58100"/>
            </a:xfrm>
            <a:custGeom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4113850" y="3054450"/>
              <a:ext cx="18525" cy="26125"/>
            </a:xfrm>
            <a:custGeom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3974125" y="3175650"/>
              <a:ext cx="63150" cy="69050"/>
            </a:xfrm>
            <a:custGeom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4091950" y="3033400"/>
              <a:ext cx="62325" cy="65675"/>
            </a:xfrm>
            <a:custGeom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4132350" y="3104100"/>
              <a:ext cx="8450" cy="58100"/>
            </a:xfrm>
            <a:custGeom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4015375" y="3126825"/>
              <a:ext cx="18525" cy="21925"/>
            </a:xfrm>
            <a:custGeom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3990950" y="3106625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4412650" y="3088950"/>
              <a:ext cx="64825" cy="60625"/>
            </a:xfrm>
            <a:custGeom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994975" y="3960950"/>
              <a:ext cx="296300" cy="452025"/>
            </a:xfrm>
            <a:custGeom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5857000" y="2891150"/>
              <a:ext cx="1266800" cy="381325"/>
            </a:xfrm>
            <a:custGeom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7126300" y="4418850"/>
              <a:ext cx="32850" cy="23575"/>
            </a:xfrm>
            <a:custGeom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7000875" y="3964325"/>
              <a:ext cx="17700" cy="17700"/>
            </a:xfrm>
            <a:custGeom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Shape 1313"/>
            <p:cNvSpPr/>
            <p:nvPr/>
          </p:nvSpPr>
          <p:spPr>
            <a:xfrm>
              <a:off x="7124600" y="4429775"/>
              <a:ext cx="8450" cy="15175"/>
            </a:xfrm>
            <a:custGeom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Shape 1314"/>
            <p:cNvSpPr/>
            <p:nvPr/>
          </p:nvSpPr>
          <p:spPr>
            <a:xfrm>
              <a:off x="6900725" y="2972800"/>
              <a:ext cx="58925" cy="9275"/>
            </a:xfrm>
            <a:custGeom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6748375" y="3072975"/>
              <a:ext cx="106900" cy="36200"/>
            </a:xfrm>
            <a:custGeom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7065675" y="3940750"/>
              <a:ext cx="53075" cy="20225"/>
            </a:xfrm>
            <a:custGeom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4645800" y="3178175"/>
              <a:ext cx="64825" cy="42100"/>
            </a:xfrm>
            <a:custGeom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6748375" y="3108325"/>
              <a:ext cx="73250" cy="25275"/>
            </a:xfrm>
            <a:custGeom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6743325" y="3060350"/>
              <a:ext cx="93450" cy="21900"/>
            </a:xfrm>
            <a:custGeom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7182675" y="4392750"/>
              <a:ext cx="76625" cy="40425"/>
            </a:xfrm>
            <a:custGeom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6135600" y="2891150"/>
              <a:ext cx="26975" cy="145650"/>
            </a:xfrm>
            <a:custGeom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3843650" y="2891150"/>
              <a:ext cx="1028600" cy="388050"/>
            </a:xfrm>
            <a:custGeom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6583400" y="4932275"/>
              <a:ext cx="707875" cy="436025"/>
            </a:xfrm>
            <a:custGeom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4783000" y="3183225"/>
              <a:ext cx="5075" cy="33700"/>
            </a:xfrm>
            <a:custGeom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4735025" y="2891150"/>
              <a:ext cx="100175" cy="42125"/>
            </a:xfrm>
            <a:custGeom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6612850" y="4974375"/>
              <a:ext cx="14325" cy="15175"/>
            </a:xfrm>
            <a:custGeom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6971425" y="3905400"/>
              <a:ext cx="319850" cy="567325"/>
            </a:xfrm>
            <a:custGeom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7159950" y="3928975"/>
              <a:ext cx="10975" cy="10125"/>
            </a:xfrm>
            <a:custGeom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7158275" y="5139350"/>
              <a:ext cx="67350" cy="65675"/>
            </a:xfrm>
            <a:custGeom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6637250" y="5024025"/>
              <a:ext cx="49700" cy="49675"/>
            </a:xfrm>
            <a:custGeom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7121250" y="4706700"/>
              <a:ext cx="170025" cy="420875"/>
            </a:xfrm>
            <a:custGeom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4027150" y="2993850"/>
              <a:ext cx="23600" cy="16850"/>
            </a:xfrm>
            <a:custGeom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4005250" y="2970275"/>
              <a:ext cx="63175" cy="59775"/>
            </a:xfrm>
            <a:custGeom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4969000" y="2997200"/>
              <a:ext cx="16875" cy="10125"/>
            </a:xfrm>
            <a:custGeom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3979175" y="3059500"/>
              <a:ext cx="15175" cy="21900"/>
            </a:xfrm>
            <a:custGeom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3935400" y="2971125"/>
              <a:ext cx="61475" cy="67350"/>
            </a:xfrm>
            <a:custGeom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4085225" y="3125150"/>
              <a:ext cx="19375" cy="19375"/>
            </a:xfrm>
            <a:custGeom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4075975" y="2966900"/>
              <a:ext cx="63975" cy="60625"/>
            </a:xfrm>
            <a:custGeom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101225" y="2991325"/>
              <a:ext cx="16000" cy="19375"/>
            </a:xfrm>
            <a:custGeom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4046500" y="3060350"/>
              <a:ext cx="15175" cy="21900"/>
            </a:xfrm>
            <a:custGeom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4022100" y="3037600"/>
              <a:ext cx="61475" cy="60650"/>
            </a:xfrm>
            <a:custGeom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4972375" y="2979525"/>
              <a:ext cx="17700" cy="9300"/>
            </a:xfrm>
            <a:custGeom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4949650" y="2944175"/>
              <a:ext cx="274425" cy="118725"/>
            </a:xfrm>
            <a:custGeom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3969075" y="2891150"/>
              <a:ext cx="5075" cy="8450"/>
            </a:xfrm>
            <a:custGeom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3843650" y="2908000"/>
              <a:ext cx="42125" cy="65675"/>
            </a:xfrm>
            <a:custGeom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3843650" y="3008150"/>
              <a:ext cx="26975" cy="21900"/>
            </a:xfrm>
            <a:custGeom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3990950" y="2931550"/>
              <a:ext cx="19375" cy="22750"/>
            </a:xfrm>
            <a:custGeom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3964850" y="2903775"/>
              <a:ext cx="64000" cy="60625"/>
            </a:xfrm>
            <a:custGeom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4104575" y="2989625"/>
              <a:ext cx="13500" cy="5075"/>
            </a:xfrm>
            <a:custGeom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3843650" y="2891150"/>
              <a:ext cx="46325" cy="13500"/>
            </a:xfrm>
            <a:custGeom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3843650" y="3044350"/>
              <a:ext cx="101875" cy="60625"/>
            </a:xfrm>
            <a:custGeom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3894150" y="2907150"/>
              <a:ext cx="63150" cy="58950"/>
            </a:xfrm>
            <a:custGeom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3957275" y="2992150"/>
              <a:ext cx="20225" cy="25275"/>
            </a:xfrm>
            <a:custGeom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3843650" y="2973650"/>
              <a:ext cx="82525" cy="63975"/>
            </a:xfrm>
            <a:custGeom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4394975" y="3045175"/>
              <a:ext cx="14325" cy="19400"/>
            </a:xfrm>
            <a:custGeom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4464000" y="2891150"/>
              <a:ext cx="55575" cy="53050"/>
            </a:xfrm>
            <a:custGeom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4452200" y="2976175"/>
              <a:ext cx="5925" cy="17700"/>
            </a:xfrm>
            <a:custGeom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4373075" y="3023300"/>
              <a:ext cx="61475" cy="60625"/>
            </a:xfrm>
            <a:custGeom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7067375" y="4626750"/>
              <a:ext cx="59775" cy="239900"/>
            </a:xfrm>
            <a:custGeom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4497650" y="2953450"/>
              <a:ext cx="8450" cy="58100"/>
            </a:xfrm>
            <a:custGeom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4487550" y="3155450"/>
              <a:ext cx="68200" cy="7600"/>
            </a:xfrm>
            <a:custGeom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4487550" y="3087275"/>
              <a:ext cx="58100" cy="60625"/>
            </a:xfrm>
            <a:custGeom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4341950" y="309232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4566675" y="2947550"/>
              <a:ext cx="64000" cy="60625"/>
            </a:xfrm>
            <a:custGeom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4483350" y="3089800"/>
              <a:ext cx="8450" cy="58950"/>
            </a:xfrm>
            <a:custGeom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4104575" y="2898725"/>
              <a:ext cx="64000" cy="59800"/>
            </a:xfrm>
            <a:custGeom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4501875" y="3099900"/>
              <a:ext cx="22750" cy="12650"/>
            </a:xfrm>
            <a:custGeom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5144925" y="2978700"/>
              <a:ext cx="56425" cy="56400"/>
            </a:xfrm>
            <a:custGeom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4186225" y="3053600"/>
              <a:ext cx="17700" cy="26125"/>
            </a:xfrm>
            <a:custGeom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4127300" y="2927350"/>
              <a:ext cx="19400" cy="21900"/>
            </a:xfrm>
            <a:custGeom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4232525" y="3029200"/>
              <a:ext cx="55575" cy="61475"/>
            </a:xfrm>
            <a:custGeom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4146675" y="2967750"/>
              <a:ext cx="7600" cy="58100"/>
            </a:xfrm>
            <a:custGeom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4160975" y="3030025"/>
              <a:ext cx="64850" cy="63175"/>
            </a:xfrm>
            <a:custGeom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4328475" y="3051075"/>
              <a:ext cx="19375" cy="17700"/>
            </a:xfrm>
            <a:custGeom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4254400" y="3051075"/>
              <a:ext cx="25275" cy="22750"/>
            </a:xfrm>
            <a:custGeom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4365500" y="3115050"/>
              <a:ext cx="19400" cy="16850"/>
            </a:xfrm>
            <a:custGeom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4301550" y="3025825"/>
              <a:ext cx="64825" cy="60625"/>
            </a:xfrm>
            <a:custGeom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8" name="Shape 1378"/>
          <p:cNvSpPr txBox="1"/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Shape 1380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381" name="Shape 1381"/>
            <p:cNvSpPr/>
            <p:nvPr/>
          </p:nvSpPr>
          <p:spPr>
            <a:xfrm>
              <a:off x="2397625" y="2721125"/>
              <a:ext cx="62300" cy="66525"/>
            </a:xfrm>
            <a:custGeom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2424550" y="2739650"/>
              <a:ext cx="16850" cy="17700"/>
            </a:xfrm>
            <a:custGeom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Shape 1383"/>
            <p:cNvSpPr/>
            <p:nvPr/>
          </p:nvSpPr>
          <p:spPr>
            <a:xfrm>
              <a:off x="2276400" y="2759850"/>
              <a:ext cx="13500" cy="17700"/>
            </a:xfrm>
            <a:custGeom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Shape 1384"/>
            <p:cNvSpPr/>
            <p:nvPr/>
          </p:nvSpPr>
          <p:spPr>
            <a:xfrm>
              <a:off x="1523075" y="2675675"/>
              <a:ext cx="67375" cy="38750"/>
            </a:xfrm>
            <a:custGeom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2347950" y="2750600"/>
              <a:ext cx="16025" cy="4225"/>
            </a:xfrm>
            <a:custGeom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Shape 1386"/>
            <p:cNvSpPr/>
            <p:nvPr/>
          </p:nvSpPr>
          <p:spPr>
            <a:xfrm>
              <a:off x="2319325" y="2720300"/>
              <a:ext cx="69900" cy="66500"/>
            </a:xfrm>
            <a:custGeom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212827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Shape 1388"/>
            <p:cNvSpPr/>
            <p:nvPr/>
          </p:nvSpPr>
          <p:spPr>
            <a:xfrm>
              <a:off x="2107225" y="2721125"/>
              <a:ext cx="60625" cy="64850"/>
            </a:xfrm>
            <a:custGeom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435500" y="2794350"/>
              <a:ext cx="61450" cy="29500"/>
            </a:xfrm>
            <a:custGeom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508725" y="2793525"/>
              <a:ext cx="64825" cy="30325"/>
            </a:xfrm>
            <a:custGeom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1546650" y="2770800"/>
              <a:ext cx="13500" cy="3375"/>
            </a:xfrm>
            <a:custGeom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251150" y="2724500"/>
              <a:ext cx="64850" cy="64000"/>
            </a:xfrm>
            <a:custGeom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1522250" y="2724500"/>
              <a:ext cx="63150" cy="63150"/>
            </a:xfrm>
            <a:custGeom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179625" y="2722825"/>
              <a:ext cx="64825" cy="64825"/>
            </a:xfrm>
            <a:custGeom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205700" y="2761525"/>
              <a:ext cx="12650" cy="16025"/>
            </a:xfrm>
            <a:custGeom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1545800" y="2757325"/>
              <a:ext cx="12650" cy="10125"/>
            </a:xfrm>
            <a:custGeom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287350" y="2795200"/>
              <a:ext cx="67350" cy="28650"/>
            </a:xfrm>
            <a:custGeom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1692275" y="2759850"/>
              <a:ext cx="14325" cy="16025"/>
            </a:xfrm>
            <a:custGeom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Shape 1399"/>
            <p:cNvSpPr/>
            <p:nvPr/>
          </p:nvSpPr>
          <p:spPr>
            <a:xfrm>
              <a:off x="1825250" y="2676525"/>
              <a:ext cx="66525" cy="41275"/>
            </a:xfrm>
            <a:custGeom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Shape 1400"/>
            <p:cNvSpPr/>
            <p:nvPr/>
          </p:nvSpPr>
          <p:spPr>
            <a:xfrm>
              <a:off x="2143425" y="2793525"/>
              <a:ext cx="64825" cy="30325"/>
            </a:xfrm>
            <a:custGeom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Shape 1401"/>
            <p:cNvSpPr/>
            <p:nvPr/>
          </p:nvSpPr>
          <p:spPr>
            <a:xfrm>
              <a:off x="2050825" y="2675675"/>
              <a:ext cx="69050" cy="41275"/>
            </a:xfrm>
            <a:custGeom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Shape 1402"/>
            <p:cNvSpPr/>
            <p:nvPr/>
          </p:nvSpPr>
          <p:spPr>
            <a:xfrm>
              <a:off x="159632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Shape 1403"/>
            <p:cNvSpPr/>
            <p:nvPr/>
          </p:nvSpPr>
          <p:spPr>
            <a:xfrm>
              <a:off x="2427925" y="2673150"/>
              <a:ext cx="69875" cy="43800"/>
            </a:xfrm>
            <a:custGeom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Shape 1404"/>
            <p:cNvSpPr/>
            <p:nvPr/>
          </p:nvSpPr>
          <p:spPr>
            <a:xfrm>
              <a:off x="220150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Shape 1405"/>
            <p:cNvSpPr/>
            <p:nvPr/>
          </p:nvSpPr>
          <p:spPr>
            <a:xfrm>
              <a:off x="1668700" y="2721975"/>
              <a:ext cx="64825" cy="65675"/>
            </a:xfrm>
            <a:custGeom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Shape 1406"/>
            <p:cNvSpPr/>
            <p:nvPr/>
          </p:nvSpPr>
          <p:spPr>
            <a:xfrm>
              <a:off x="166955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Shape 1407"/>
            <p:cNvSpPr/>
            <p:nvPr/>
          </p:nvSpPr>
          <p:spPr>
            <a:xfrm>
              <a:off x="1704050" y="2795200"/>
              <a:ext cx="59775" cy="28650"/>
            </a:xfrm>
            <a:custGeom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Shape 1408"/>
            <p:cNvSpPr/>
            <p:nvPr/>
          </p:nvSpPr>
          <p:spPr>
            <a:xfrm>
              <a:off x="2215800" y="2793525"/>
              <a:ext cx="61475" cy="30325"/>
            </a:xfrm>
            <a:custGeom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Shape 1409"/>
            <p:cNvSpPr/>
            <p:nvPr/>
          </p:nvSpPr>
          <p:spPr>
            <a:xfrm>
              <a:off x="1746125" y="2674000"/>
              <a:ext cx="68225" cy="42100"/>
            </a:xfrm>
            <a:custGeom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Shape 1410"/>
            <p:cNvSpPr/>
            <p:nvPr/>
          </p:nvSpPr>
          <p:spPr>
            <a:xfrm>
              <a:off x="2278100" y="2674000"/>
              <a:ext cx="68200" cy="42100"/>
            </a:xfrm>
            <a:custGeom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Shape 1411"/>
            <p:cNvSpPr/>
            <p:nvPr/>
          </p:nvSpPr>
          <p:spPr>
            <a:xfrm>
              <a:off x="2538175" y="2765750"/>
              <a:ext cx="24425" cy="11800"/>
            </a:xfrm>
            <a:custGeom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Shape 1412"/>
            <p:cNvSpPr/>
            <p:nvPr/>
          </p:nvSpPr>
          <p:spPr>
            <a:xfrm>
              <a:off x="250535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Shape 1413"/>
            <p:cNvSpPr/>
            <p:nvPr/>
          </p:nvSpPr>
          <p:spPr>
            <a:xfrm>
              <a:off x="2469150" y="2722825"/>
              <a:ext cx="103550" cy="64825"/>
            </a:xfrm>
            <a:custGeom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Shape 1414"/>
            <p:cNvSpPr/>
            <p:nvPr/>
          </p:nvSpPr>
          <p:spPr>
            <a:xfrm>
              <a:off x="1623250" y="2758175"/>
              <a:ext cx="9275" cy="17700"/>
            </a:xfrm>
            <a:custGeom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Shape 1415"/>
            <p:cNvSpPr/>
            <p:nvPr/>
          </p:nvSpPr>
          <p:spPr>
            <a:xfrm>
              <a:off x="2357200" y="2676525"/>
              <a:ext cx="66525" cy="41275"/>
            </a:xfrm>
            <a:custGeom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Shape 1416"/>
            <p:cNvSpPr/>
            <p:nvPr/>
          </p:nvSpPr>
          <p:spPr>
            <a:xfrm>
              <a:off x="1629975" y="2796050"/>
              <a:ext cx="64850" cy="27800"/>
            </a:xfrm>
            <a:custGeom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Shape 1417"/>
            <p:cNvSpPr/>
            <p:nvPr/>
          </p:nvSpPr>
          <p:spPr>
            <a:xfrm>
              <a:off x="1593800" y="2723650"/>
              <a:ext cx="62300" cy="64850"/>
            </a:xfrm>
            <a:custGeom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Shape 1418"/>
            <p:cNvSpPr/>
            <p:nvPr/>
          </p:nvSpPr>
          <p:spPr>
            <a:xfrm>
              <a:off x="2068500" y="2795200"/>
              <a:ext cx="62325" cy="28650"/>
            </a:xfrm>
            <a:custGeom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Shape 1419"/>
            <p:cNvSpPr/>
            <p:nvPr/>
          </p:nvSpPr>
          <p:spPr>
            <a:xfrm>
              <a:off x="1519725" y="2792675"/>
              <a:ext cx="106075" cy="31175"/>
            </a:xfrm>
            <a:custGeom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Shape 1420"/>
            <p:cNvSpPr/>
            <p:nvPr/>
          </p:nvSpPr>
          <p:spPr>
            <a:xfrm>
              <a:off x="2130800" y="2762375"/>
              <a:ext cx="11800" cy="13500"/>
            </a:xfrm>
            <a:custGeom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Shape 1421"/>
            <p:cNvSpPr/>
            <p:nvPr/>
          </p:nvSpPr>
          <p:spPr>
            <a:xfrm>
              <a:off x="1993600" y="2795200"/>
              <a:ext cx="62300" cy="28650"/>
            </a:xfrm>
            <a:custGeom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Shape 1422"/>
            <p:cNvSpPr/>
            <p:nvPr/>
          </p:nvSpPr>
          <p:spPr>
            <a:xfrm>
              <a:off x="3731700" y="1357575"/>
              <a:ext cx="44650" cy="18550"/>
            </a:xfrm>
            <a:custGeom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Shape 1423"/>
            <p:cNvSpPr/>
            <p:nvPr/>
          </p:nvSpPr>
          <p:spPr>
            <a:xfrm>
              <a:off x="3708150" y="1295300"/>
              <a:ext cx="68200" cy="24425"/>
            </a:xfrm>
            <a:custGeom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Shape 1424"/>
            <p:cNvSpPr/>
            <p:nvPr/>
          </p:nvSpPr>
          <p:spPr>
            <a:xfrm>
              <a:off x="3718250" y="1315500"/>
              <a:ext cx="58100" cy="21900"/>
            </a:xfrm>
            <a:custGeom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Shape 1425"/>
            <p:cNvSpPr/>
            <p:nvPr/>
          </p:nvSpPr>
          <p:spPr>
            <a:xfrm>
              <a:off x="3741800" y="1396300"/>
              <a:ext cx="34550" cy="16000"/>
            </a:xfrm>
            <a:custGeom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Shape 1426"/>
            <p:cNvSpPr/>
            <p:nvPr/>
          </p:nvSpPr>
          <p:spPr>
            <a:xfrm>
              <a:off x="3708150" y="1270875"/>
              <a:ext cx="68200" cy="25275"/>
            </a:xfrm>
            <a:custGeom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Shape 1427"/>
            <p:cNvSpPr/>
            <p:nvPr/>
          </p:nvSpPr>
          <p:spPr>
            <a:xfrm>
              <a:off x="3733400" y="1377775"/>
              <a:ext cx="42950" cy="19375"/>
            </a:xfrm>
            <a:custGeom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Shape 1428"/>
            <p:cNvSpPr/>
            <p:nvPr/>
          </p:nvSpPr>
          <p:spPr>
            <a:xfrm>
              <a:off x="3340325" y="1364300"/>
              <a:ext cx="161625" cy="55575"/>
            </a:xfrm>
            <a:custGeom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Shape 1429"/>
            <p:cNvSpPr/>
            <p:nvPr/>
          </p:nvSpPr>
          <p:spPr>
            <a:xfrm>
              <a:off x="3405125" y="1533500"/>
              <a:ext cx="238225" cy="68200"/>
            </a:xfrm>
            <a:custGeom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Shape 1430"/>
            <p:cNvSpPr/>
            <p:nvPr/>
          </p:nvSpPr>
          <p:spPr>
            <a:xfrm>
              <a:off x="396900" y="2062925"/>
              <a:ext cx="184350" cy="760925"/>
            </a:xfrm>
            <a:custGeom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Shape 1431"/>
            <p:cNvSpPr/>
            <p:nvPr/>
          </p:nvSpPr>
          <p:spPr>
            <a:xfrm>
              <a:off x="328725" y="1041100"/>
              <a:ext cx="351000" cy="772700"/>
            </a:xfrm>
            <a:custGeom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Shape 1432"/>
            <p:cNvSpPr/>
            <p:nvPr/>
          </p:nvSpPr>
          <p:spPr>
            <a:xfrm>
              <a:off x="3187975" y="1455225"/>
              <a:ext cx="118700" cy="109425"/>
            </a:xfrm>
            <a:custGeom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Shape 1433"/>
            <p:cNvSpPr/>
            <p:nvPr/>
          </p:nvSpPr>
          <p:spPr>
            <a:xfrm>
              <a:off x="434775" y="1035200"/>
              <a:ext cx="10125" cy="11825"/>
            </a:xfrm>
            <a:custGeom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Shape 1434"/>
            <p:cNvSpPr/>
            <p:nvPr/>
          </p:nvSpPr>
          <p:spPr>
            <a:xfrm>
              <a:off x="577850" y="270950"/>
              <a:ext cx="194475" cy="158250"/>
            </a:xfrm>
            <a:custGeom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Shape 1435"/>
            <p:cNvSpPr/>
            <p:nvPr/>
          </p:nvSpPr>
          <p:spPr>
            <a:xfrm>
              <a:off x="328725" y="961125"/>
              <a:ext cx="417500" cy="928425"/>
            </a:xfrm>
            <a:custGeom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Shape 1436"/>
            <p:cNvSpPr/>
            <p:nvPr/>
          </p:nvSpPr>
          <p:spPr>
            <a:xfrm>
              <a:off x="554300" y="238125"/>
              <a:ext cx="479775" cy="203700"/>
            </a:xfrm>
            <a:custGeom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Shape 1437"/>
            <p:cNvSpPr/>
            <p:nvPr/>
          </p:nvSpPr>
          <p:spPr>
            <a:xfrm>
              <a:off x="812700" y="238125"/>
              <a:ext cx="198650" cy="136375"/>
            </a:xfrm>
            <a:custGeom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Shape 1438"/>
            <p:cNvSpPr/>
            <p:nvPr/>
          </p:nvSpPr>
          <p:spPr>
            <a:xfrm>
              <a:off x="3282250" y="332375"/>
              <a:ext cx="417500" cy="425925"/>
            </a:xfrm>
            <a:custGeom>
              <a:pathLst>
                <a:path extrusionOk="0" h="17037" w="1670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Shape 1439"/>
            <p:cNvSpPr/>
            <p:nvPr/>
          </p:nvSpPr>
          <p:spPr>
            <a:xfrm>
              <a:off x="1163675" y="316400"/>
              <a:ext cx="196150" cy="86700"/>
            </a:xfrm>
            <a:custGeom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Shape 1440"/>
            <p:cNvSpPr/>
            <p:nvPr/>
          </p:nvSpPr>
          <p:spPr>
            <a:xfrm>
              <a:off x="1182200" y="340800"/>
              <a:ext cx="14325" cy="6750"/>
            </a:xfrm>
            <a:custGeom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Shape 1441"/>
            <p:cNvSpPr/>
            <p:nvPr/>
          </p:nvSpPr>
          <p:spPr>
            <a:xfrm>
              <a:off x="1322750" y="339950"/>
              <a:ext cx="7600" cy="38750"/>
            </a:xfrm>
            <a:custGeom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Shape 1442"/>
            <p:cNvSpPr/>
            <p:nvPr/>
          </p:nvSpPr>
          <p:spPr>
            <a:xfrm>
              <a:off x="1311825" y="347525"/>
              <a:ext cx="5900" cy="21075"/>
            </a:xfrm>
            <a:custGeom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Shape 1443"/>
            <p:cNvSpPr/>
            <p:nvPr/>
          </p:nvSpPr>
          <p:spPr>
            <a:xfrm>
              <a:off x="1075300" y="284400"/>
              <a:ext cx="87575" cy="75775"/>
            </a:xfrm>
            <a:custGeom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Shape 1444"/>
            <p:cNvSpPr/>
            <p:nvPr/>
          </p:nvSpPr>
          <p:spPr>
            <a:xfrm>
              <a:off x="3745175" y="1413975"/>
              <a:ext cx="31175" cy="15175"/>
            </a:xfrm>
            <a:custGeom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Shape 1445"/>
            <p:cNvSpPr/>
            <p:nvPr/>
          </p:nvSpPr>
          <p:spPr>
            <a:xfrm>
              <a:off x="3255300" y="2000625"/>
              <a:ext cx="521050" cy="741575"/>
            </a:xfrm>
            <a:custGeom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Shape 1446"/>
            <p:cNvSpPr/>
            <p:nvPr/>
          </p:nvSpPr>
          <p:spPr>
            <a:xfrm>
              <a:off x="3169450" y="1194275"/>
              <a:ext cx="606900" cy="726425"/>
            </a:xfrm>
            <a:custGeom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Shape 1447"/>
            <p:cNvSpPr/>
            <p:nvPr/>
          </p:nvSpPr>
          <p:spPr>
            <a:xfrm>
              <a:off x="1181350" y="352575"/>
              <a:ext cx="14350" cy="7600"/>
            </a:xfrm>
            <a:custGeom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Shape 1448"/>
            <p:cNvSpPr/>
            <p:nvPr/>
          </p:nvSpPr>
          <p:spPr>
            <a:xfrm>
              <a:off x="3756950" y="1480475"/>
              <a:ext cx="19400" cy="8425"/>
            </a:xfrm>
            <a:custGeom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Shape 1449"/>
            <p:cNvSpPr/>
            <p:nvPr/>
          </p:nvSpPr>
          <p:spPr>
            <a:xfrm>
              <a:off x="3750225" y="1433325"/>
              <a:ext cx="26125" cy="14325"/>
            </a:xfrm>
            <a:custGeom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Shape 1450"/>
            <p:cNvSpPr/>
            <p:nvPr/>
          </p:nvSpPr>
          <p:spPr>
            <a:xfrm>
              <a:off x="3766225" y="1498975"/>
              <a:ext cx="10125" cy="8450"/>
            </a:xfrm>
            <a:custGeom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Shape 1451"/>
            <p:cNvSpPr/>
            <p:nvPr/>
          </p:nvSpPr>
          <p:spPr>
            <a:xfrm>
              <a:off x="3769575" y="2203475"/>
              <a:ext cx="6775" cy="14350"/>
            </a:xfrm>
            <a:custGeom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Shape 1452"/>
            <p:cNvSpPr/>
            <p:nvPr/>
          </p:nvSpPr>
          <p:spPr>
            <a:xfrm>
              <a:off x="2059250" y="2761525"/>
              <a:ext cx="9275" cy="15175"/>
            </a:xfrm>
            <a:custGeom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Shape 1453"/>
            <p:cNvSpPr/>
            <p:nvPr/>
          </p:nvSpPr>
          <p:spPr>
            <a:xfrm>
              <a:off x="3767900" y="2217800"/>
              <a:ext cx="8450" cy="25275"/>
            </a:xfrm>
            <a:custGeom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Shape 1454"/>
            <p:cNvSpPr/>
            <p:nvPr/>
          </p:nvSpPr>
          <p:spPr>
            <a:xfrm>
              <a:off x="429725" y="2388650"/>
              <a:ext cx="132175" cy="129650"/>
            </a:xfrm>
            <a:custGeom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Shape 1455"/>
            <p:cNvSpPr/>
            <p:nvPr/>
          </p:nvSpPr>
          <p:spPr>
            <a:xfrm>
              <a:off x="1768875" y="2760700"/>
              <a:ext cx="12650" cy="16000"/>
            </a:xfrm>
            <a:custGeom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Shape 1456"/>
            <p:cNvSpPr/>
            <p:nvPr/>
          </p:nvSpPr>
          <p:spPr>
            <a:xfrm>
              <a:off x="1741075" y="2721975"/>
              <a:ext cx="61475" cy="64000"/>
            </a:xfrm>
            <a:custGeom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Shape 1457"/>
            <p:cNvSpPr/>
            <p:nvPr/>
          </p:nvSpPr>
          <p:spPr>
            <a:xfrm>
              <a:off x="1811800" y="2723650"/>
              <a:ext cx="68200" cy="64000"/>
            </a:xfrm>
            <a:custGeom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Shape 1458"/>
            <p:cNvSpPr/>
            <p:nvPr/>
          </p:nvSpPr>
          <p:spPr>
            <a:xfrm>
              <a:off x="1839575" y="2762375"/>
              <a:ext cx="14325" cy="16025"/>
            </a:xfrm>
            <a:custGeom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Shape 1459"/>
            <p:cNvSpPr/>
            <p:nvPr/>
          </p:nvSpPr>
          <p:spPr>
            <a:xfrm>
              <a:off x="1919525" y="2800250"/>
              <a:ext cx="4225" cy="23600"/>
            </a:xfrm>
            <a:custGeom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Shape 1460"/>
            <p:cNvSpPr/>
            <p:nvPr/>
          </p:nvSpPr>
          <p:spPr>
            <a:xfrm>
              <a:off x="1775600" y="2796875"/>
              <a:ext cx="64825" cy="26975"/>
            </a:xfrm>
            <a:custGeom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Shape 1461"/>
            <p:cNvSpPr/>
            <p:nvPr/>
          </p:nvSpPr>
          <p:spPr>
            <a:xfrm>
              <a:off x="528200" y="2421475"/>
              <a:ext cx="15175" cy="10125"/>
            </a:xfrm>
            <a:custGeom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Shape 1462"/>
            <p:cNvSpPr/>
            <p:nvPr/>
          </p:nvSpPr>
          <p:spPr>
            <a:xfrm>
              <a:off x="1885850" y="2721975"/>
              <a:ext cx="63150" cy="68200"/>
            </a:xfrm>
            <a:custGeom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Shape 1463"/>
            <p:cNvSpPr/>
            <p:nvPr/>
          </p:nvSpPr>
          <p:spPr>
            <a:xfrm>
              <a:off x="1984350" y="2761525"/>
              <a:ext cx="14325" cy="15175"/>
            </a:xfrm>
            <a:custGeom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Shape 1464"/>
            <p:cNvSpPr/>
            <p:nvPr/>
          </p:nvSpPr>
          <p:spPr>
            <a:xfrm>
              <a:off x="197340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Shape 1465"/>
            <p:cNvSpPr/>
            <p:nvPr/>
          </p:nvSpPr>
          <p:spPr>
            <a:xfrm>
              <a:off x="1915325" y="2794350"/>
              <a:ext cx="69050" cy="29500"/>
            </a:xfrm>
            <a:custGeom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Shape 1466"/>
            <p:cNvSpPr/>
            <p:nvPr/>
          </p:nvSpPr>
          <p:spPr>
            <a:xfrm>
              <a:off x="2033150" y="2721975"/>
              <a:ext cx="65675" cy="66525"/>
            </a:xfrm>
            <a:custGeom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Shape 1467"/>
            <p:cNvSpPr/>
            <p:nvPr/>
          </p:nvSpPr>
          <p:spPr>
            <a:xfrm>
              <a:off x="1913625" y="2764050"/>
              <a:ext cx="10125" cy="13500"/>
            </a:xfrm>
            <a:custGeom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Shape 1468"/>
            <p:cNvSpPr/>
            <p:nvPr/>
          </p:nvSpPr>
          <p:spPr>
            <a:xfrm>
              <a:off x="1959075" y="2722825"/>
              <a:ext cx="63175" cy="66500"/>
            </a:xfrm>
            <a:custGeom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Shape 1469"/>
            <p:cNvSpPr/>
            <p:nvPr/>
          </p:nvSpPr>
          <p:spPr>
            <a:xfrm>
              <a:off x="1895950" y="2673150"/>
              <a:ext cx="69900" cy="43800"/>
            </a:xfrm>
            <a:custGeom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Shape 1470"/>
            <p:cNvSpPr/>
            <p:nvPr/>
          </p:nvSpPr>
          <p:spPr>
            <a:xfrm>
              <a:off x="1847975" y="2798575"/>
              <a:ext cx="64000" cy="25275"/>
            </a:xfrm>
            <a:custGeom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Shape 1471"/>
            <p:cNvSpPr/>
            <p:nvPr/>
          </p:nvSpPr>
          <p:spPr>
            <a:xfrm>
              <a:off x="457500" y="2411375"/>
              <a:ext cx="14325" cy="12650"/>
            </a:xfrm>
            <a:custGeom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Shape 1472"/>
            <p:cNvSpPr/>
            <p:nvPr/>
          </p:nvSpPr>
          <p:spPr>
            <a:xfrm>
              <a:off x="438125" y="2432425"/>
              <a:ext cx="19400" cy="6750"/>
            </a:xfrm>
            <a:custGeom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Shape 1473"/>
            <p:cNvSpPr/>
            <p:nvPr/>
          </p:nvSpPr>
          <p:spPr>
            <a:xfrm>
              <a:off x="408675" y="2075550"/>
              <a:ext cx="73250" cy="76625"/>
            </a:xfrm>
            <a:custGeom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Shape 1474"/>
            <p:cNvSpPr/>
            <p:nvPr/>
          </p:nvSpPr>
          <p:spPr>
            <a:xfrm>
              <a:off x="485275" y="2399600"/>
              <a:ext cx="6750" cy="16850"/>
            </a:xfrm>
            <a:custGeom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Shape 1475"/>
            <p:cNvSpPr/>
            <p:nvPr/>
          </p:nvSpPr>
          <p:spPr>
            <a:xfrm>
              <a:off x="483575" y="2424850"/>
              <a:ext cx="49700" cy="49700"/>
            </a:xfrm>
            <a:custGeom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Shape 1476"/>
            <p:cNvSpPr/>
            <p:nvPr/>
          </p:nvSpPr>
          <p:spPr>
            <a:xfrm>
              <a:off x="522300" y="2491350"/>
              <a:ext cx="9275" cy="6750"/>
            </a:xfrm>
            <a:custGeom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Shape 1477"/>
            <p:cNvSpPr/>
            <p:nvPr/>
          </p:nvSpPr>
          <p:spPr>
            <a:xfrm>
              <a:off x="519775" y="2663900"/>
              <a:ext cx="10125" cy="13500"/>
            </a:xfrm>
            <a:custGeom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Shape 1478"/>
            <p:cNvSpPr/>
            <p:nvPr/>
          </p:nvSpPr>
          <p:spPr>
            <a:xfrm>
              <a:off x="539975" y="2774150"/>
              <a:ext cx="9300" cy="11825"/>
            </a:xfrm>
            <a:custGeom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Shape 1479"/>
            <p:cNvSpPr/>
            <p:nvPr/>
          </p:nvSpPr>
          <p:spPr>
            <a:xfrm>
              <a:off x="529875" y="2721125"/>
              <a:ext cx="10975" cy="12650"/>
            </a:xfrm>
            <a:custGeom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Shape 1480"/>
            <p:cNvSpPr/>
            <p:nvPr/>
          </p:nvSpPr>
          <p:spPr>
            <a:xfrm>
              <a:off x="529025" y="2693350"/>
              <a:ext cx="10150" cy="11825"/>
            </a:xfrm>
            <a:custGeom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Shape 1481"/>
            <p:cNvSpPr/>
            <p:nvPr/>
          </p:nvSpPr>
          <p:spPr>
            <a:xfrm>
              <a:off x="1499525" y="2611700"/>
              <a:ext cx="1114425" cy="212150"/>
            </a:xfrm>
            <a:custGeom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Shape 1482"/>
            <p:cNvSpPr/>
            <p:nvPr/>
          </p:nvSpPr>
          <p:spPr>
            <a:xfrm>
              <a:off x="2360575" y="2793525"/>
              <a:ext cx="64000" cy="30325"/>
            </a:xfrm>
            <a:custGeom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Shape 1483"/>
            <p:cNvSpPr/>
            <p:nvPr/>
          </p:nvSpPr>
          <p:spPr>
            <a:xfrm>
              <a:off x="536625" y="2751425"/>
              <a:ext cx="10125" cy="10125"/>
            </a:xfrm>
            <a:custGeom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Shape 1484"/>
            <p:cNvSpPr/>
            <p:nvPr/>
          </p:nvSpPr>
          <p:spPr>
            <a:xfrm>
              <a:off x="545875" y="2804450"/>
              <a:ext cx="9275" cy="14350"/>
            </a:xfrm>
            <a:custGeom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5" name="Shape 1485"/>
          <p:cNvSpPr txBox="1"/>
          <p:nvPr>
            <p:ph idx="1" type="body"/>
          </p:nvPr>
        </p:nvSpPr>
        <p:spPr>
          <a:xfrm>
            <a:off x="457200" y="5447700"/>
            <a:ext cx="8229600" cy="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b="1" sz="2400"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Shape 1487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488" name="Shape 1488"/>
            <p:cNvSpPr/>
            <p:nvPr/>
          </p:nvSpPr>
          <p:spPr>
            <a:xfrm>
              <a:off x="2397625" y="2721125"/>
              <a:ext cx="62300" cy="66525"/>
            </a:xfrm>
            <a:custGeom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2424550" y="2739650"/>
              <a:ext cx="16850" cy="17700"/>
            </a:xfrm>
            <a:custGeom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2276400" y="2759850"/>
              <a:ext cx="13500" cy="17700"/>
            </a:xfrm>
            <a:custGeom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523075" y="2675675"/>
              <a:ext cx="67375" cy="38750"/>
            </a:xfrm>
            <a:custGeom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2347950" y="2750600"/>
              <a:ext cx="16025" cy="4225"/>
            </a:xfrm>
            <a:custGeom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2319325" y="2720300"/>
              <a:ext cx="69900" cy="66500"/>
            </a:xfrm>
            <a:custGeom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212827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2107225" y="2721125"/>
              <a:ext cx="60625" cy="64850"/>
            </a:xfrm>
            <a:custGeom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2435500" y="2794350"/>
              <a:ext cx="61450" cy="29500"/>
            </a:xfrm>
            <a:custGeom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2508725" y="2793525"/>
              <a:ext cx="64825" cy="30325"/>
            </a:xfrm>
            <a:custGeom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546650" y="2770800"/>
              <a:ext cx="13500" cy="3375"/>
            </a:xfrm>
            <a:custGeom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2251150" y="2724500"/>
              <a:ext cx="64850" cy="64000"/>
            </a:xfrm>
            <a:custGeom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522250" y="2724500"/>
              <a:ext cx="63150" cy="63150"/>
            </a:xfrm>
            <a:custGeom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2179625" y="2722825"/>
              <a:ext cx="64825" cy="64825"/>
            </a:xfrm>
            <a:custGeom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2205700" y="2761525"/>
              <a:ext cx="12650" cy="16025"/>
            </a:xfrm>
            <a:custGeom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545800" y="2757325"/>
              <a:ext cx="12650" cy="10125"/>
            </a:xfrm>
            <a:custGeom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2287350" y="2795200"/>
              <a:ext cx="67350" cy="28650"/>
            </a:xfrm>
            <a:custGeom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692275" y="2759850"/>
              <a:ext cx="14325" cy="16025"/>
            </a:xfrm>
            <a:custGeom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25250" y="2676525"/>
              <a:ext cx="66525" cy="41275"/>
            </a:xfrm>
            <a:custGeom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2143425" y="2793525"/>
              <a:ext cx="64825" cy="30325"/>
            </a:xfrm>
            <a:custGeom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2050825" y="2675675"/>
              <a:ext cx="69050" cy="41275"/>
            </a:xfrm>
            <a:custGeom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59632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427925" y="2673150"/>
              <a:ext cx="69875" cy="43800"/>
            </a:xfrm>
            <a:custGeom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20150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668700" y="2721975"/>
              <a:ext cx="64825" cy="65675"/>
            </a:xfrm>
            <a:custGeom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66955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704050" y="2795200"/>
              <a:ext cx="59775" cy="28650"/>
            </a:xfrm>
            <a:custGeom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2215800" y="2793525"/>
              <a:ext cx="61475" cy="30325"/>
            </a:xfrm>
            <a:custGeom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746125" y="2674000"/>
              <a:ext cx="68225" cy="42100"/>
            </a:xfrm>
            <a:custGeom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278100" y="2674000"/>
              <a:ext cx="68200" cy="42100"/>
            </a:xfrm>
            <a:custGeom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538175" y="2765750"/>
              <a:ext cx="24425" cy="11800"/>
            </a:xfrm>
            <a:custGeom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50535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469150" y="2722825"/>
              <a:ext cx="103550" cy="64825"/>
            </a:xfrm>
            <a:custGeom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1623250" y="2758175"/>
              <a:ext cx="9275" cy="17700"/>
            </a:xfrm>
            <a:custGeom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357200" y="2676525"/>
              <a:ext cx="66525" cy="41275"/>
            </a:xfrm>
            <a:custGeom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629975" y="2796050"/>
              <a:ext cx="64850" cy="27800"/>
            </a:xfrm>
            <a:custGeom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1593800" y="2723650"/>
              <a:ext cx="62300" cy="64850"/>
            </a:xfrm>
            <a:custGeom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68500" y="2795200"/>
              <a:ext cx="62325" cy="28650"/>
            </a:xfrm>
            <a:custGeom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1519725" y="2792675"/>
              <a:ext cx="106075" cy="31175"/>
            </a:xfrm>
            <a:custGeom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130800" y="2762375"/>
              <a:ext cx="11800" cy="13500"/>
            </a:xfrm>
            <a:custGeom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1993600" y="2795200"/>
              <a:ext cx="62300" cy="28650"/>
            </a:xfrm>
            <a:custGeom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3731700" y="1357575"/>
              <a:ext cx="44650" cy="18550"/>
            </a:xfrm>
            <a:custGeom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3708150" y="1295300"/>
              <a:ext cx="68200" cy="24425"/>
            </a:xfrm>
            <a:custGeom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3718250" y="1315500"/>
              <a:ext cx="58100" cy="21900"/>
            </a:xfrm>
            <a:custGeom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3741800" y="1396300"/>
              <a:ext cx="34550" cy="16000"/>
            </a:xfrm>
            <a:custGeom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3708150" y="1270875"/>
              <a:ext cx="68200" cy="25275"/>
            </a:xfrm>
            <a:custGeom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3733400" y="1377775"/>
              <a:ext cx="42950" cy="19375"/>
            </a:xfrm>
            <a:custGeom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3340325" y="1364300"/>
              <a:ext cx="161625" cy="55575"/>
            </a:xfrm>
            <a:custGeom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3405125" y="1533500"/>
              <a:ext cx="238225" cy="68200"/>
            </a:xfrm>
            <a:custGeom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396900" y="2062925"/>
              <a:ext cx="184350" cy="760925"/>
            </a:xfrm>
            <a:custGeom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328725" y="1041100"/>
              <a:ext cx="351000" cy="772700"/>
            </a:xfrm>
            <a:custGeom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3187975" y="1455225"/>
              <a:ext cx="118700" cy="109425"/>
            </a:xfrm>
            <a:custGeom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434775" y="1035200"/>
              <a:ext cx="10125" cy="11825"/>
            </a:xfrm>
            <a:custGeom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577850" y="270950"/>
              <a:ext cx="194475" cy="158250"/>
            </a:xfrm>
            <a:custGeom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328725" y="961125"/>
              <a:ext cx="417500" cy="928425"/>
            </a:xfrm>
            <a:custGeom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554300" y="238125"/>
              <a:ext cx="479775" cy="203700"/>
            </a:xfrm>
            <a:custGeom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812700" y="238125"/>
              <a:ext cx="198650" cy="136375"/>
            </a:xfrm>
            <a:custGeom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3282250" y="332375"/>
              <a:ext cx="417500" cy="425925"/>
            </a:xfrm>
            <a:custGeom>
              <a:pathLst>
                <a:path extrusionOk="0" h="17037" w="1670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163675" y="316400"/>
              <a:ext cx="196150" cy="86700"/>
            </a:xfrm>
            <a:custGeom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182200" y="340800"/>
              <a:ext cx="14325" cy="6750"/>
            </a:xfrm>
            <a:custGeom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322750" y="339950"/>
              <a:ext cx="7600" cy="38750"/>
            </a:xfrm>
            <a:custGeom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311825" y="347525"/>
              <a:ext cx="5900" cy="21075"/>
            </a:xfrm>
            <a:custGeom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075300" y="284400"/>
              <a:ext cx="87575" cy="75775"/>
            </a:xfrm>
            <a:custGeom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3745175" y="1413975"/>
              <a:ext cx="31175" cy="15175"/>
            </a:xfrm>
            <a:custGeom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3255300" y="2000625"/>
              <a:ext cx="521050" cy="741575"/>
            </a:xfrm>
            <a:custGeom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3169450" y="1194275"/>
              <a:ext cx="606900" cy="726425"/>
            </a:xfrm>
            <a:custGeom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181350" y="352575"/>
              <a:ext cx="14350" cy="7600"/>
            </a:xfrm>
            <a:custGeom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756950" y="1480475"/>
              <a:ext cx="19400" cy="8425"/>
            </a:xfrm>
            <a:custGeom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3750225" y="1433325"/>
              <a:ext cx="26125" cy="14325"/>
            </a:xfrm>
            <a:custGeom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3766225" y="1498975"/>
              <a:ext cx="10125" cy="8450"/>
            </a:xfrm>
            <a:custGeom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3769575" y="2203475"/>
              <a:ext cx="6775" cy="14350"/>
            </a:xfrm>
            <a:custGeom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2059250" y="2761525"/>
              <a:ext cx="9275" cy="15175"/>
            </a:xfrm>
            <a:custGeom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767900" y="2217800"/>
              <a:ext cx="8450" cy="25275"/>
            </a:xfrm>
            <a:custGeom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429725" y="2388650"/>
              <a:ext cx="132175" cy="129650"/>
            </a:xfrm>
            <a:custGeom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Shape 1562"/>
            <p:cNvSpPr/>
            <p:nvPr/>
          </p:nvSpPr>
          <p:spPr>
            <a:xfrm>
              <a:off x="1768875" y="2760700"/>
              <a:ext cx="12650" cy="16000"/>
            </a:xfrm>
            <a:custGeom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Shape 1563"/>
            <p:cNvSpPr/>
            <p:nvPr/>
          </p:nvSpPr>
          <p:spPr>
            <a:xfrm>
              <a:off x="1741075" y="2721975"/>
              <a:ext cx="61475" cy="64000"/>
            </a:xfrm>
            <a:custGeom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Shape 1564"/>
            <p:cNvSpPr/>
            <p:nvPr/>
          </p:nvSpPr>
          <p:spPr>
            <a:xfrm>
              <a:off x="1811800" y="2723650"/>
              <a:ext cx="68200" cy="64000"/>
            </a:xfrm>
            <a:custGeom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839575" y="2762375"/>
              <a:ext cx="14325" cy="16025"/>
            </a:xfrm>
            <a:custGeom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919525" y="2800250"/>
              <a:ext cx="4225" cy="23600"/>
            </a:xfrm>
            <a:custGeom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775600" y="2796875"/>
              <a:ext cx="64825" cy="26975"/>
            </a:xfrm>
            <a:custGeom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28200" y="2421475"/>
              <a:ext cx="15175" cy="10125"/>
            </a:xfrm>
            <a:custGeom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885850" y="2721975"/>
              <a:ext cx="63150" cy="68200"/>
            </a:xfrm>
            <a:custGeom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984350" y="2761525"/>
              <a:ext cx="14325" cy="15175"/>
            </a:xfrm>
            <a:custGeom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97340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915325" y="2794350"/>
              <a:ext cx="69050" cy="29500"/>
            </a:xfrm>
            <a:custGeom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2033150" y="2721975"/>
              <a:ext cx="65675" cy="66525"/>
            </a:xfrm>
            <a:custGeom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913625" y="2764050"/>
              <a:ext cx="10125" cy="13500"/>
            </a:xfrm>
            <a:custGeom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1959075" y="2722825"/>
              <a:ext cx="63175" cy="66500"/>
            </a:xfrm>
            <a:custGeom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1895950" y="2673150"/>
              <a:ext cx="69900" cy="43800"/>
            </a:xfrm>
            <a:custGeom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1847975" y="2798575"/>
              <a:ext cx="64000" cy="25275"/>
            </a:xfrm>
            <a:custGeom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457500" y="2411375"/>
              <a:ext cx="14325" cy="12650"/>
            </a:xfrm>
            <a:custGeom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438125" y="2432425"/>
              <a:ext cx="19400" cy="6750"/>
            </a:xfrm>
            <a:custGeom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408675" y="2075550"/>
              <a:ext cx="73250" cy="76625"/>
            </a:xfrm>
            <a:custGeom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485275" y="2399600"/>
              <a:ext cx="6750" cy="16850"/>
            </a:xfrm>
            <a:custGeom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Shape 1582"/>
            <p:cNvSpPr/>
            <p:nvPr/>
          </p:nvSpPr>
          <p:spPr>
            <a:xfrm>
              <a:off x="483575" y="2424850"/>
              <a:ext cx="49700" cy="49700"/>
            </a:xfrm>
            <a:custGeom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22300" y="2491350"/>
              <a:ext cx="9275" cy="6750"/>
            </a:xfrm>
            <a:custGeom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19775" y="2663900"/>
              <a:ext cx="10125" cy="13500"/>
            </a:xfrm>
            <a:custGeom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39975" y="2774150"/>
              <a:ext cx="9300" cy="11825"/>
            </a:xfrm>
            <a:custGeom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29875" y="2721125"/>
              <a:ext cx="10975" cy="12650"/>
            </a:xfrm>
            <a:custGeom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29025" y="2693350"/>
              <a:ext cx="10150" cy="11825"/>
            </a:xfrm>
            <a:custGeom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1499525" y="2611700"/>
              <a:ext cx="1114425" cy="212150"/>
            </a:xfrm>
            <a:custGeom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360575" y="2793525"/>
              <a:ext cx="64000" cy="30325"/>
            </a:xfrm>
            <a:custGeom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36625" y="2751425"/>
              <a:ext cx="10125" cy="10125"/>
            </a:xfrm>
            <a:custGeom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45875" y="2804450"/>
              <a:ext cx="9275" cy="14350"/>
            </a:xfrm>
            <a:custGeom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5F6F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_HSKFb4Tdmw" TargetMode="External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Shape 1808"/>
          <p:cNvSpPr txBox="1"/>
          <p:nvPr>
            <p:ph type="ctrTitle"/>
          </p:nvPr>
        </p:nvSpPr>
        <p:spPr>
          <a:xfrm>
            <a:off x="1557875" y="1501525"/>
            <a:ext cx="6028200" cy="211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Differentiated Instruction and Inclusion</a:t>
            </a:r>
            <a:endParaRPr b="1" u="sng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1809" name="Shape 1809"/>
          <p:cNvSpPr txBox="1"/>
          <p:nvPr>
            <p:ph type="ctrTitle"/>
          </p:nvPr>
        </p:nvSpPr>
        <p:spPr>
          <a:xfrm>
            <a:off x="3400175" y="4652525"/>
            <a:ext cx="2343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January 13, 2018</a:t>
            </a:r>
            <a:endParaRPr b="1" sz="2400"/>
          </a:p>
        </p:txBody>
      </p:sp>
      <p:sp>
        <p:nvSpPr>
          <p:cNvPr id="1810" name="Shape 1810"/>
          <p:cNvSpPr txBox="1"/>
          <p:nvPr>
            <p:ph type="ctrTitle"/>
          </p:nvPr>
        </p:nvSpPr>
        <p:spPr>
          <a:xfrm>
            <a:off x="1169225" y="3211025"/>
            <a:ext cx="6805500" cy="113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Vicki LaRiccia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Special Education Teacher, Brookline/ Faculty and Consultant, Berklee</a:t>
            </a:r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Shape 1871"/>
          <p:cNvSpPr txBox="1"/>
          <p:nvPr>
            <p:ph type="title"/>
          </p:nvPr>
        </p:nvSpPr>
        <p:spPr>
          <a:xfrm>
            <a:off x="378075" y="126025"/>
            <a:ext cx="8538300" cy="113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Differentiated Instruction in the Modern Music Classroom</a:t>
            </a:r>
            <a:endParaRPr sz="3600" u="sng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(Take notes.) </a:t>
            </a:r>
            <a:endParaRPr/>
          </a:p>
        </p:txBody>
      </p:sp>
      <p:sp>
        <p:nvSpPr>
          <p:cNvPr id="1872" name="Shape 1872" title="Differentiated instruction in the modern music classroom">
            <a:hlinkClick r:id="rId3"/>
          </p:cNvPr>
          <p:cNvSpPr/>
          <p:nvPr/>
        </p:nvSpPr>
        <p:spPr>
          <a:xfrm>
            <a:off x="1302400" y="1207825"/>
            <a:ext cx="6539200" cy="49044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73" name="Shape 1873"/>
          <p:cNvSpPr txBox="1"/>
          <p:nvPr/>
        </p:nvSpPr>
        <p:spPr>
          <a:xfrm>
            <a:off x="199550" y="6185850"/>
            <a:ext cx="88533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What DI strategies does the teacher mention? What strategies did she NOT mention?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Shape 1878"/>
          <p:cNvSpPr txBox="1"/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Extension Menu Activity</a:t>
            </a:r>
            <a:endParaRPr sz="4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(if time)</a:t>
            </a:r>
            <a:endParaRPr sz="3000"/>
          </a:p>
        </p:txBody>
      </p:sp>
      <p:sp>
        <p:nvSpPr>
          <p:cNvPr id="1879" name="Shape 1879"/>
          <p:cNvSpPr txBox="1"/>
          <p:nvPr>
            <p:ph idx="1" type="body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Char char="✖"/>
            </a:pPr>
            <a:r>
              <a:rPr lang="en"/>
              <a:t>Look at examples of student menus (next slides)</a:t>
            </a:r>
            <a:endParaRPr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✖"/>
            </a:pPr>
            <a:r>
              <a:rPr lang="en"/>
              <a:t>Get into groups of 4</a:t>
            </a:r>
            <a:endParaRPr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✖"/>
            </a:pPr>
            <a:r>
              <a:rPr lang="en"/>
              <a:t>Design a possible extension menu for students who accelerate in your class. Look online for examples. Music menus do not exist!! We are going to create them :)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/>
              <a:t>Tip: Gifted and high-achieving students don’t need more work, they need deeper work.</a:t>
            </a:r>
            <a:endParaRPr i="1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Shape 1884"/>
          <p:cNvSpPr txBox="1"/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Extension Menu Activity</a:t>
            </a:r>
            <a:endParaRPr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(if time)</a:t>
            </a:r>
            <a:endParaRPr sz="3000"/>
          </a:p>
        </p:txBody>
      </p:sp>
      <p:graphicFrame>
        <p:nvGraphicFramePr>
          <p:cNvPr id="1885" name="Shape 1885"/>
          <p:cNvGraphicFramePr/>
          <p:nvPr/>
        </p:nvGraphicFramePr>
        <p:xfrm>
          <a:off x="1628075" y="223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{CADDFFD3-A4AF-4C85-BA45-F22A53FF2B69}</a:tableStyleId>
              </a:tblPr>
              <a:tblGrid>
                <a:gridCol w="1933575"/>
                <a:gridCol w="2257425"/>
                <a:gridCol w="1819275"/>
              </a:tblGrid>
              <a:tr h="128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Play with alternate fingerings (stickings/strings)</a:t>
                      </a:r>
                      <a:endParaRPr sz="1800"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Create a harmony line or accompaniment for song</a:t>
                      </a:r>
                      <a:endParaRPr sz="1800"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Add lyrics to instrumental notation</a:t>
                      </a:r>
                      <a:endParaRPr sz="1800"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Re-write song and then play in a new Time-Signature (Half-Time. Double-Time)</a:t>
                      </a:r>
                      <a:endParaRPr sz="1800"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STUDENT CHOICE</a:t>
                      </a:r>
                      <a:endParaRPr b="1"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Re-write song and play in a new clef.</a:t>
                      </a:r>
                      <a:endParaRPr sz="1800"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8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Transpose song into a new key.</a:t>
                      </a:r>
                      <a:endParaRPr sz="1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(Start on a different pitch)</a:t>
                      </a:r>
                      <a:endParaRPr sz="1800"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Look up history and context of the music</a:t>
                      </a:r>
                      <a:endParaRPr sz="1800"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Arrange as a duet or trio</a:t>
                      </a:r>
                      <a:endParaRPr sz="1800"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86" name="Shape 1886"/>
          <p:cNvSpPr txBox="1"/>
          <p:nvPr/>
        </p:nvSpPr>
        <p:spPr>
          <a:xfrm>
            <a:off x="273050" y="1543850"/>
            <a:ext cx="85068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/>
              <a:t>Middle School Band/Orchestra Menu for working out of a method book</a:t>
            </a:r>
            <a:endParaRPr sz="1800" u="sng"/>
          </a:p>
        </p:txBody>
      </p:sp>
      <p:pic>
        <p:nvPicPr>
          <p:cNvPr id="1887" name="Shape 18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563" y="3570725"/>
            <a:ext cx="1057275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Shape 1892"/>
          <p:cNvSpPr txBox="1"/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Extension Menu Activity</a:t>
            </a:r>
            <a:endParaRPr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(if time)</a:t>
            </a:r>
            <a:endParaRPr sz="3000"/>
          </a:p>
        </p:txBody>
      </p:sp>
      <p:sp>
        <p:nvSpPr>
          <p:cNvPr id="1893" name="Shape 1893"/>
          <p:cNvSpPr txBox="1"/>
          <p:nvPr/>
        </p:nvSpPr>
        <p:spPr>
          <a:xfrm>
            <a:off x="273050" y="1543850"/>
            <a:ext cx="85068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dk1"/>
                </a:solidFill>
              </a:rPr>
              <a:t>Guitar Class Extension Menu</a:t>
            </a:r>
            <a:endParaRPr sz="2400" u="sng"/>
          </a:p>
        </p:txBody>
      </p:sp>
      <p:graphicFrame>
        <p:nvGraphicFramePr>
          <p:cNvPr id="1894" name="Shape 1894"/>
          <p:cNvGraphicFramePr/>
          <p:nvPr/>
        </p:nvGraphicFramePr>
        <p:xfrm>
          <a:off x="405450" y="223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{A17C14E3-1FF3-45B4-92E9-DD1EC8FA0752}</a:tableStyleId>
              </a:tblPr>
              <a:tblGrid>
                <a:gridCol w="2642200"/>
                <a:gridCol w="2642200"/>
                <a:gridCol w="304870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Learn to play the notes that you already know in a new position (or chords)!</a:t>
                      </a:r>
                      <a:endParaRPr sz="2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Try a new song or style of music INSTEAD of the basic introductory pieces we are working on</a:t>
                      </a:r>
                      <a:endParaRPr sz="2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Compose a chord progression or solo of your own!</a:t>
                      </a:r>
                      <a:endParaRPr sz="20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Transcribe a song of choice!</a:t>
                      </a:r>
                      <a:endParaRPr sz="2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STUDENT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CHOICE</a:t>
                      </a:r>
                      <a:endParaRPr sz="2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Teach a friend your favorite song!</a:t>
                      </a:r>
                      <a:endParaRPr sz="20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Find a guitarist for us to watch in class and be ready to tell us about them!</a:t>
                      </a:r>
                      <a:endParaRPr sz="2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Try creating a new version of a song you already know!</a:t>
                      </a:r>
                      <a:endParaRPr sz="20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Cover a song assigned by ME in your own way!</a:t>
                      </a:r>
                      <a:endParaRPr sz="20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Shape 1899"/>
          <p:cNvSpPr txBox="1"/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Tomilson’s 3 Elements </a:t>
            </a:r>
            <a:endParaRPr sz="4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that can be differentiated</a:t>
            </a:r>
            <a:endParaRPr sz="4800"/>
          </a:p>
        </p:txBody>
      </p:sp>
      <p:sp>
        <p:nvSpPr>
          <p:cNvPr id="1900" name="Shape 1900"/>
          <p:cNvSpPr txBox="1"/>
          <p:nvPr>
            <p:ph idx="1" type="body"/>
          </p:nvPr>
        </p:nvSpPr>
        <p:spPr>
          <a:xfrm>
            <a:off x="293550" y="1521800"/>
            <a:ext cx="6880500" cy="4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AutoNum type="arabicPeriod"/>
            </a:pPr>
            <a:r>
              <a:rPr lang="en" u="sng"/>
              <a:t>Content</a:t>
            </a:r>
            <a:r>
              <a:rPr lang="en"/>
              <a:t> - teachers focus on concepts, principles, and skills</a:t>
            </a:r>
            <a:endParaRPr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u="sng"/>
              <a:t>Process</a:t>
            </a:r>
            <a:r>
              <a:rPr lang="en"/>
              <a:t> - flexible groupings, classroom management, student choice</a:t>
            </a:r>
            <a:endParaRPr/>
          </a:p>
          <a:p>
            <a:pPr indent="-393700" lvl="0" marL="45720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u="sng"/>
              <a:t>Product</a:t>
            </a:r>
            <a:r>
              <a:rPr lang="en"/>
              <a:t> - ongoing assessment, used as a teacher tool, students are active/responsible </a:t>
            </a:r>
            <a:r>
              <a:rPr b="1" lang="en"/>
              <a:t>explorers</a:t>
            </a:r>
            <a:r>
              <a:rPr lang="en"/>
              <a:t> and feel challenged, balance between teacher-assigned and student-selected tasks</a:t>
            </a:r>
            <a:endParaRPr/>
          </a:p>
        </p:txBody>
      </p:sp>
      <p:pic>
        <p:nvPicPr>
          <p:cNvPr descr="Image result for explorer" id="1901" name="Shape 19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0379" y="3165800"/>
            <a:ext cx="2181975" cy="323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Shape 1906"/>
          <p:cNvSpPr txBox="1"/>
          <p:nvPr>
            <p:ph type="title"/>
          </p:nvPr>
        </p:nvSpPr>
        <p:spPr>
          <a:xfrm>
            <a:off x="1131750" y="68700"/>
            <a:ext cx="6880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Differentiated Instruction Flow</a:t>
            </a:r>
            <a:endParaRPr sz="4800"/>
          </a:p>
        </p:txBody>
      </p:sp>
      <p:pic>
        <p:nvPicPr>
          <p:cNvPr id="1907" name="Shape 1907"/>
          <p:cNvPicPr preferRelativeResize="0"/>
          <p:nvPr/>
        </p:nvPicPr>
        <p:blipFill rotWithShape="1">
          <a:blip r:embed="rId3">
            <a:alphaModFix/>
          </a:blip>
          <a:srcRect b="0" l="0" r="0" t="12372"/>
          <a:stretch/>
        </p:blipFill>
        <p:spPr>
          <a:xfrm>
            <a:off x="788225" y="4555150"/>
            <a:ext cx="7567550" cy="21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8" name="Shape 1908"/>
          <p:cNvPicPr preferRelativeResize="0"/>
          <p:nvPr/>
        </p:nvPicPr>
        <p:blipFill rotWithShape="1">
          <a:blip r:embed="rId4">
            <a:alphaModFix/>
          </a:blip>
          <a:srcRect b="11546" l="1448" r="0" t="24661"/>
          <a:stretch/>
        </p:blipFill>
        <p:spPr>
          <a:xfrm>
            <a:off x="788225" y="881188"/>
            <a:ext cx="7567551" cy="3673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2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Shape 1913"/>
          <p:cNvSpPr txBox="1"/>
          <p:nvPr>
            <p:ph idx="1" type="body"/>
          </p:nvPr>
        </p:nvSpPr>
        <p:spPr>
          <a:xfrm>
            <a:off x="522975" y="261475"/>
            <a:ext cx="8319900" cy="62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In summary, DI’s principles include:</a:t>
            </a:r>
            <a:endParaRPr u="sng"/>
          </a:p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72201C"/>
              </a:buClr>
              <a:buSzPts val="3000"/>
              <a:buChar char="✖"/>
            </a:pPr>
            <a:r>
              <a:rPr b="1" i="0" lang="en" sz="3000">
                <a:solidFill>
                  <a:srgbClr val="72201C"/>
                </a:solidFill>
              </a:rPr>
              <a:t>The teacher understands, appreciates, and builds upon </a:t>
            </a:r>
            <a:r>
              <a:rPr b="1" i="0" lang="en" sz="3000" u="sng">
                <a:solidFill>
                  <a:srgbClr val="72201C"/>
                </a:solidFill>
              </a:rPr>
              <a:t>student differences</a:t>
            </a:r>
            <a:endParaRPr b="1" i="0" sz="3000" u="sng">
              <a:solidFill>
                <a:srgbClr val="72201C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✖"/>
            </a:pPr>
            <a:r>
              <a:rPr b="1" i="0" lang="en" sz="3000"/>
              <a:t>Assessment and instruction go hand-in-hand</a:t>
            </a:r>
            <a:endParaRPr b="1" i="0"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72201C"/>
              </a:buClr>
              <a:buSzPts val="3000"/>
              <a:buChar char="✖"/>
            </a:pPr>
            <a:r>
              <a:rPr b="1" i="0" lang="en" sz="3000">
                <a:solidFill>
                  <a:srgbClr val="72201C"/>
                </a:solidFill>
              </a:rPr>
              <a:t>The teacher </a:t>
            </a:r>
            <a:r>
              <a:rPr b="1" i="0" lang="en" sz="3000" u="sng">
                <a:solidFill>
                  <a:srgbClr val="72201C"/>
                </a:solidFill>
              </a:rPr>
              <a:t>adjusts</a:t>
            </a:r>
            <a:r>
              <a:rPr b="1" i="0" lang="en" sz="3000">
                <a:solidFill>
                  <a:srgbClr val="72201C"/>
                </a:solidFill>
              </a:rPr>
              <a:t> the content, process, and product in response to students’ readiness, interests, and learning profile.</a:t>
            </a:r>
            <a:endParaRPr b="1" i="0" sz="3000">
              <a:solidFill>
                <a:srgbClr val="72201C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✖"/>
            </a:pPr>
            <a:r>
              <a:rPr b="1" i="0" lang="en" sz="3000" u="sng"/>
              <a:t>All students</a:t>
            </a:r>
            <a:r>
              <a:rPr b="1" i="0" lang="en" sz="3000"/>
              <a:t> participate</a:t>
            </a:r>
            <a:endParaRPr b="1" i="0"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72201C"/>
              </a:buClr>
              <a:buSzPts val="3000"/>
              <a:buChar char="✖"/>
            </a:pPr>
            <a:r>
              <a:rPr b="1" i="0" lang="en" sz="3000">
                <a:solidFill>
                  <a:srgbClr val="72201C"/>
                </a:solidFill>
              </a:rPr>
              <a:t>Students and teachers </a:t>
            </a:r>
            <a:r>
              <a:rPr b="1" i="0" lang="en" sz="3000" u="sng">
                <a:solidFill>
                  <a:srgbClr val="72201C"/>
                </a:solidFill>
              </a:rPr>
              <a:t>collaborate</a:t>
            </a:r>
            <a:r>
              <a:rPr b="1" i="0" lang="en" sz="3000">
                <a:solidFill>
                  <a:srgbClr val="72201C"/>
                </a:solidFill>
              </a:rPr>
              <a:t> in learning</a:t>
            </a:r>
            <a:endParaRPr b="1" i="0" sz="3000">
              <a:solidFill>
                <a:srgbClr val="72201C"/>
              </a:solidFill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✖"/>
            </a:pPr>
            <a:r>
              <a:rPr b="1" i="0" lang="en" sz="3000" u="sng"/>
              <a:t>FLEXIBILITY</a:t>
            </a:r>
            <a:r>
              <a:rPr b="1" i="0" lang="en" sz="3000"/>
              <a:t> is the hallmark of a differentiated classroom</a:t>
            </a:r>
            <a:endParaRPr b="1" i="0"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Shape 1918"/>
          <p:cNvSpPr txBox="1"/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Why is DI critical? </a:t>
            </a:r>
            <a:endParaRPr b="1" sz="4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What happens if you don’t have a DI classroom?</a:t>
            </a:r>
            <a:endParaRPr b="1" sz="4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Shape 1923"/>
          <p:cNvSpPr txBox="1"/>
          <p:nvPr>
            <p:ph idx="1" type="body"/>
          </p:nvPr>
        </p:nvSpPr>
        <p:spPr>
          <a:xfrm>
            <a:off x="872400" y="1087350"/>
            <a:ext cx="3552300" cy="3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Inclusion</a:t>
            </a:r>
            <a:endParaRPr u="sng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you incorporate DI, UDL, and adaptations from IEPs, you create a maximum inclusion environment! Go you! More students will be able to access your curriculum and learn with their peers.</a:t>
            </a:r>
            <a:endParaRPr/>
          </a:p>
        </p:txBody>
      </p:sp>
      <p:sp>
        <p:nvSpPr>
          <p:cNvPr id="1924" name="Shape 1924"/>
          <p:cNvSpPr txBox="1"/>
          <p:nvPr>
            <p:ph idx="2" type="body"/>
          </p:nvPr>
        </p:nvSpPr>
        <p:spPr>
          <a:xfrm>
            <a:off x="4638608" y="1087350"/>
            <a:ext cx="3552300" cy="3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Substantially Separate</a:t>
            </a:r>
            <a:endParaRPr u="sng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you don’t use DI, UDL, or adaptations from IEPs, students WILL struggle in your class and may be pulled out for another service, when they can’t learn with their peers.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Shape 1929"/>
          <p:cNvSpPr txBox="1"/>
          <p:nvPr>
            <p:ph type="ctrTitle"/>
          </p:nvPr>
        </p:nvSpPr>
        <p:spPr>
          <a:xfrm>
            <a:off x="528600" y="1567225"/>
            <a:ext cx="8086800" cy="106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Traditional or Differentiated?</a:t>
            </a:r>
            <a:endParaRPr b="1"/>
          </a:p>
        </p:txBody>
      </p:sp>
      <p:sp>
        <p:nvSpPr>
          <p:cNvPr id="1930" name="Shape 1930"/>
          <p:cNvSpPr txBox="1"/>
          <p:nvPr>
            <p:ph idx="1" type="subTitle"/>
          </p:nvPr>
        </p:nvSpPr>
        <p:spPr>
          <a:xfrm>
            <a:off x="1054150" y="2567550"/>
            <a:ext cx="6954900" cy="10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Get into groups of four and pick an instrument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D</a:t>
            </a:r>
            <a:r>
              <a:rPr b="1" lang="en"/>
              <a:t>ecide if the strategy is from a traditional classroom or a </a:t>
            </a:r>
            <a:r>
              <a:rPr b="1" lang="en"/>
              <a:t>differentiated</a:t>
            </a:r>
            <a:r>
              <a:rPr b="1" lang="en"/>
              <a:t> </a:t>
            </a:r>
            <a:r>
              <a:rPr b="1" lang="en"/>
              <a:t>classroom</a:t>
            </a:r>
            <a:endParaRPr b="1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If from a traditional classroom, state how you would differentiate the strategy</a:t>
            </a:r>
            <a:endParaRPr b="1"/>
          </a:p>
        </p:txBody>
      </p:sp>
      <p:pic>
        <p:nvPicPr>
          <p:cNvPr id="1931" name="Shape 19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3925" y="4225075"/>
            <a:ext cx="2116141" cy="24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4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Shape 1815"/>
          <p:cNvSpPr txBox="1"/>
          <p:nvPr>
            <p:ph type="title"/>
          </p:nvPr>
        </p:nvSpPr>
        <p:spPr>
          <a:xfrm>
            <a:off x="1131750" y="1247800"/>
            <a:ext cx="6880500" cy="165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</a:t>
            </a:r>
            <a:r>
              <a:rPr lang="en" sz="3600"/>
              <a:t>ssential Question: What are some differentiation strategies I can use to allow for inclusion in my classroom?</a:t>
            </a:r>
            <a:endParaRPr sz="3600"/>
          </a:p>
        </p:txBody>
      </p:sp>
      <p:sp>
        <p:nvSpPr>
          <p:cNvPr id="1816" name="Shape 1816"/>
          <p:cNvSpPr txBox="1"/>
          <p:nvPr>
            <p:ph idx="1" type="body"/>
          </p:nvPr>
        </p:nvSpPr>
        <p:spPr>
          <a:xfrm>
            <a:off x="1131750" y="3010550"/>
            <a:ext cx="6880500" cy="27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What is differentiation and why is it critical?</a:t>
            </a:r>
            <a:endParaRPr/>
          </a:p>
          <a:p>
            <a:pPr indent="-393700" lvl="0" marL="45720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Substantially separate </a:t>
            </a:r>
            <a:r>
              <a:rPr lang="en"/>
              <a:t>environment</a:t>
            </a:r>
            <a:r>
              <a:rPr lang="en"/>
              <a:t> vs. inclusion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Shape 1936"/>
          <p:cNvSpPr txBox="1"/>
          <p:nvPr>
            <p:ph type="ctrTitle"/>
          </p:nvPr>
        </p:nvSpPr>
        <p:spPr>
          <a:xfrm>
            <a:off x="528600" y="1872025"/>
            <a:ext cx="8086800" cy="106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KAHOOT!</a:t>
            </a:r>
            <a:endParaRPr b="1" sz="6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Shape 1941"/>
          <p:cNvSpPr txBox="1"/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Thank you!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venn diagram .png" id="1821" name="Shape 18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2" name="Shape 1822"/>
          <p:cNvSpPr txBox="1"/>
          <p:nvPr/>
        </p:nvSpPr>
        <p:spPr>
          <a:xfrm>
            <a:off x="2282025" y="1616450"/>
            <a:ext cx="1509600" cy="9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Amatic SC"/>
                <a:ea typeface="Amatic SC"/>
                <a:cs typeface="Amatic SC"/>
                <a:sym typeface="Amatic SC"/>
              </a:rPr>
              <a:t>UDL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23" name="Shape 1823"/>
          <p:cNvSpPr txBox="1"/>
          <p:nvPr/>
        </p:nvSpPr>
        <p:spPr>
          <a:xfrm>
            <a:off x="5168125" y="1256450"/>
            <a:ext cx="2020500" cy="9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IEP Adaptations &amp; DCAP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24" name="Shape 1824"/>
          <p:cNvSpPr txBox="1"/>
          <p:nvPr/>
        </p:nvSpPr>
        <p:spPr>
          <a:xfrm>
            <a:off x="3252425" y="4573850"/>
            <a:ext cx="2357700" cy="9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Differentiation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25" name="Shape 1825"/>
          <p:cNvSpPr txBox="1"/>
          <p:nvPr/>
        </p:nvSpPr>
        <p:spPr>
          <a:xfrm>
            <a:off x="3676475" y="2781350"/>
            <a:ext cx="1509600" cy="11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  <a:latin typeface="Amatic SC"/>
                <a:ea typeface="Amatic SC"/>
                <a:cs typeface="Amatic SC"/>
                <a:sym typeface="Amatic SC"/>
              </a:rPr>
              <a:t>All Students</a:t>
            </a:r>
            <a:endParaRPr sz="3000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1826" name="Shape 1826"/>
          <p:cNvCxnSpPr/>
          <p:nvPr/>
        </p:nvCxnSpPr>
        <p:spPr>
          <a:xfrm>
            <a:off x="1735300" y="4302600"/>
            <a:ext cx="1497600" cy="475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Shape 1831"/>
          <p:cNvSpPr txBox="1"/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differentiation?</a:t>
            </a:r>
            <a:endParaRPr sz="4800"/>
          </a:p>
        </p:txBody>
      </p:sp>
      <p:sp>
        <p:nvSpPr>
          <p:cNvPr id="1832" name="Shape 1832"/>
          <p:cNvSpPr txBox="1"/>
          <p:nvPr>
            <p:ph idx="1" type="body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Recognizes that students vary in </a:t>
            </a:r>
            <a:endParaRPr/>
          </a:p>
          <a:p>
            <a: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✖"/>
            </a:pPr>
            <a:r>
              <a:rPr lang="en"/>
              <a:t>background knowledge, </a:t>
            </a:r>
            <a:endParaRPr/>
          </a:p>
          <a:p>
            <a: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✖"/>
            </a:pPr>
            <a:r>
              <a:rPr lang="en"/>
              <a:t>readiness, </a:t>
            </a:r>
            <a:endParaRPr/>
          </a:p>
          <a:p>
            <a: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✖"/>
            </a:pPr>
            <a:r>
              <a:rPr lang="en"/>
              <a:t>language, </a:t>
            </a:r>
            <a:endParaRPr/>
          </a:p>
          <a:p>
            <a: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✖"/>
            </a:pPr>
            <a:r>
              <a:rPr lang="en"/>
              <a:t>preferences, </a:t>
            </a:r>
            <a:endParaRPr/>
          </a:p>
          <a:p>
            <a: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✖"/>
            </a:pPr>
            <a:r>
              <a:rPr lang="en"/>
              <a:t>interactions, and </a:t>
            </a:r>
            <a:endParaRPr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✖"/>
            </a:pPr>
            <a:r>
              <a:rPr lang="en"/>
              <a:t>responses to instruction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(Hall, 2002)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Shape 1837"/>
          <p:cNvSpPr txBox="1"/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differentiation?</a:t>
            </a:r>
            <a:endParaRPr sz="4800"/>
          </a:p>
        </p:txBody>
      </p:sp>
      <p:sp>
        <p:nvSpPr>
          <p:cNvPr id="1838" name="Shape 1838"/>
          <p:cNvSpPr txBox="1"/>
          <p:nvPr>
            <p:ph idx="1" type="body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Teacher uses a variety of:</a:t>
            </a:r>
            <a:endParaRPr/>
          </a:p>
          <a:p>
            <a: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Char char="✖"/>
            </a:pPr>
            <a:r>
              <a:rPr lang="en" u="sng"/>
              <a:t>w</a:t>
            </a:r>
            <a:r>
              <a:rPr lang="en" u="sng"/>
              <a:t>ays to explore</a:t>
            </a:r>
            <a:r>
              <a:rPr lang="en"/>
              <a:t> the curriculum content</a:t>
            </a:r>
            <a:endParaRPr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✖"/>
            </a:pPr>
            <a:r>
              <a:rPr lang="en"/>
              <a:t>s</a:t>
            </a:r>
            <a:r>
              <a:rPr lang="en"/>
              <a:t>ense making </a:t>
            </a:r>
            <a:r>
              <a:rPr lang="en" u="sng"/>
              <a:t>activities</a:t>
            </a:r>
            <a:r>
              <a:rPr lang="en"/>
              <a:t> through which students can construct knowledge</a:t>
            </a:r>
            <a:endParaRPr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✖"/>
            </a:pPr>
            <a:r>
              <a:rPr lang="en"/>
              <a:t>o</a:t>
            </a:r>
            <a:r>
              <a:rPr lang="en"/>
              <a:t>ptions for students to </a:t>
            </a:r>
            <a:r>
              <a:rPr lang="en" u="sng"/>
              <a:t>demonstrate what they’ve learned</a:t>
            </a:r>
            <a:endParaRPr u="sng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(Tomilson, 1995)</a:t>
            </a:r>
            <a:endParaRPr sz="1800" u="sng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2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Shape 1843"/>
          <p:cNvSpPr txBox="1"/>
          <p:nvPr>
            <p:ph type="title"/>
          </p:nvPr>
        </p:nvSpPr>
        <p:spPr>
          <a:xfrm>
            <a:off x="1131750" y="1059300"/>
            <a:ext cx="6880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Tomilson’s 4 characteristics of Differentiated Classrooms</a:t>
            </a:r>
            <a:endParaRPr sz="4800"/>
          </a:p>
        </p:txBody>
      </p:sp>
      <p:sp>
        <p:nvSpPr>
          <p:cNvPr id="1844" name="Shape 1844"/>
          <p:cNvSpPr txBox="1"/>
          <p:nvPr>
            <p:ph idx="1" type="body"/>
          </p:nvPr>
        </p:nvSpPr>
        <p:spPr>
          <a:xfrm>
            <a:off x="1131750" y="1750400"/>
            <a:ext cx="4434600" cy="4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i="1" lang="en" sz="3000"/>
              <a:t>Instruction:</a:t>
            </a:r>
            <a:r>
              <a:rPr lang="en" sz="3000"/>
              <a:t> </a:t>
            </a:r>
            <a:endParaRPr sz="3000"/>
          </a:p>
          <a:p>
            <a:pPr indent="0" lvl="0" marL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focused on concepts, goal is not to “cover” material, but to make sure students have opportunities to </a:t>
            </a:r>
            <a:r>
              <a:rPr lang="en" u="sng"/>
              <a:t>explore</a:t>
            </a:r>
            <a:r>
              <a:rPr lang="en"/>
              <a:t> and </a:t>
            </a:r>
            <a:r>
              <a:rPr lang="en" u="sng"/>
              <a:t>apply</a:t>
            </a:r>
            <a:r>
              <a:rPr lang="en"/>
              <a:t> the key concepts</a:t>
            </a:r>
            <a:endParaRPr u="sng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student exploring music" id="1845" name="Shape 18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000" y="1991400"/>
            <a:ext cx="2344249" cy="312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Shape 1850"/>
          <p:cNvSpPr txBox="1"/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Tomilson’s 4 characteristics of Differentiated Classrooms</a:t>
            </a:r>
            <a:endParaRPr sz="4800"/>
          </a:p>
        </p:txBody>
      </p:sp>
      <p:sp>
        <p:nvSpPr>
          <p:cNvPr id="1851" name="Shape 1851"/>
          <p:cNvSpPr txBox="1"/>
          <p:nvPr>
            <p:ph idx="1" type="body"/>
          </p:nvPr>
        </p:nvSpPr>
        <p:spPr>
          <a:xfrm>
            <a:off x="1131750" y="1521800"/>
            <a:ext cx="6880500" cy="4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2. </a:t>
            </a:r>
            <a:r>
              <a:rPr i="1" lang="en" sz="3000"/>
              <a:t>Assessment:</a:t>
            </a:r>
            <a:r>
              <a:rPr lang="en"/>
              <a:t> </a:t>
            </a:r>
            <a:endParaRPr/>
          </a:p>
          <a:p>
            <a:pPr indent="0" lvl="0" marL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built into</a:t>
            </a:r>
            <a:r>
              <a:rPr lang="en"/>
              <a:t> the curriculum, </a:t>
            </a:r>
            <a:r>
              <a:rPr lang="en" u="sng"/>
              <a:t>constant</a:t>
            </a:r>
            <a:r>
              <a:rPr lang="en"/>
              <a:t>, teacher provides </a:t>
            </a:r>
            <a:r>
              <a:rPr lang="en" u="sng"/>
              <a:t>support</a:t>
            </a:r>
            <a:r>
              <a:rPr lang="en"/>
              <a:t> when needed vs. </a:t>
            </a:r>
            <a:r>
              <a:rPr lang="en" u="sng"/>
              <a:t>extending exploration</a:t>
            </a:r>
            <a:r>
              <a:rPr lang="en"/>
              <a:t> when students are ready to move ahead</a:t>
            </a:r>
            <a:endParaRPr u="sng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2" name="Shape 18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275" y="4396747"/>
            <a:ext cx="3236851" cy="2158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xtension menu gifted general music" id="1853" name="Shape 1853"/>
          <p:cNvPicPr preferRelativeResize="0"/>
          <p:nvPr/>
        </p:nvPicPr>
        <p:blipFill rotWithShape="1">
          <a:blip r:embed="rId4">
            <a:alphaModFix/>
          </a:blip>
          <a:srcRect b="8962" l="0" r="0" t="-3399"/>
          <a:stretch/>
        </p:blipFill>
        <p:spPr>
          <a:xfrm>
            <a:off x="5470400" y="3836950"/>
            <a:ext cx="2559900" cy="301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Shape 1858"/>
          <p:cNvSpPr txBox="1"/>
          <p:nvPr>
            <p:ph type="title"/>
          </p:nvPr>
        </p:nvSpPr>
        <p:spPr>
          <a:xfrm>
            <a:off x="1131750" y="1287900"/>
            <a:ext cx="6880500" cy="77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Tomilson’s 4 characteristics of Differentiated Classrooms</a:t>
            </a:r>
            <a:endParaRPr sz="4800"/>
          </a:p>
        </p:txBody>
      </p:sp>
      <p:sp>
        <p:nvSpPr>
          <p:cNvPr id="1859" name="Shape 1859"/>
          <p:cNvSpPr txBox="1"/>
          <p:nvPr>
            <p:ph idx="1" type="body"/>
          </p:nvPr>
        </p:nvSpPr>
        <p:spPr>
          <a:xfrm>
            <a:off x="819175" y="1750400"/>
            <a:ext cx="7603800" cy="4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3. </a:t>
            </a:r>
            <a:r>
              <a:rPr i="1" lang="en" sz="3000"/>
              <a:t>Students work in a variety of patterns</a:t>
            </a:r>
            <a:r>
              <a:rPr lang="en" sz="3000"/>
              <a:t>:</a:t>
            </a:r>
            <a:endParaRPr sz="3000"/>
          </a:p>
          <a:p>
            <a:pPr indent="0" lvl="0" marL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independently, pairs, or groups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Related image" id="1860" name="Shape 18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500" y="3249675"/>
            <a:ext cx="4445000" cy="29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Shape 1865"/>
          <p:cNvSpPr txBox="1"/>
          <p:nvPr>
            <p:ph type="title"/>
          </p:nvPr>
        </p:nvSpPr>
        <p:spPr>
          <a:xfrm>
            <a:off x="1131750" y="522200"/>
            <a:ext cx="6880500" cy="161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Tomilson’s 4 characteristics of Differentiated Classrooms</a:t>
            </a:r>
            <a:endParaRPr sz="4800"/>
          </a:p>
        </p:txBody>
      </p:sp>
      <p:sp>
        <p:nvSpPr>
          <p:cNvPr id="1866" name="Shape 1866"/>
          <p:cNvSpPr txBox="1"/>
          <p:nvPr>
            <p:ph idx="1" type="body"/>
          </p:nvPr>
        </p:nvSpPr>
        <p:spPr>
          <a:xfrm>
            <a:off x="1131750" y="2131400"/>
            <a:ext cx="6880500" cy="4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4. </a:t>
            </a:r>
            <a:r>
              <a:rPr i="1" lang="en" sz="3000"/>
              <a:t>Students actively explore content while teacher GUIDES exploration. </a:t>
            </a:r>
            <a:endParaRPr sz="3000"/>
          </a:p>
          <a:p>
            <a: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Char char="✖"/>
            </a:pPr>
            <a:r>
              <a:rPr lang="en" u="sng"/>
              <a:t>Teacher is facilitator</a:t>
            </a:r>
            <a:r>
              <a:rPr lang="en"/>
              <a:t> of varied activities that occur at the same time</a:t>
            </a:r>
            <a:endParaRPr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✖"/>
            </a:pPr>
            <a:r>
              <a:rPr lang="en" u="sng"/>
              <a:t>Student-centeredness</a:t>
            </a:r>
            <a:r>
              <a:rPr lang="en"/>
              <a:t> increases ownership of learning and supports independence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